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72686-BA99-40F3-B05E-85E338019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058DBD-C139-4983-924A-CBDBC612D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D3899-0834-459A-AE5D-D478C9A5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A6295-0695-4421-946D-D7D14A3E8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13365-3921-42E4-9177-F0B83D6D0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7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45DA-59D7-4468-B302-594E86ED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26AC3-5997-48B8-BD5C-B0F10A7D1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E7FC0-E84A-46C2-8DFB-B7DCBA168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2CB23-C87B-4406-A593-1DCB5C6A1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8DF09-E95D-4BB7-A4EE-33BDA1D9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6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12C901-4E07-444F-A387-785D011779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391A5-6309-4176-97FB-4405FC530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E6C04-3194-4C36-BD02-664D10D15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EB42C-8B76-4EF4-AE57-DBA54F967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7CE04-5724-4DD1-A272-0D22FD431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7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A2E4-8B08-4E02-9D45-231A0F8D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DBED0-7C49-4563-9329-45CA00573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04B96-A933-4878-A4E7-9369C441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AAC3F-7ED1-4EF6-8EF1-A34AA6BF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52945-65E9-4D09-8C15-879F5600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1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87C5-E9DC-494C-BD2D-263BE7CBE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8B44-68A4-4372-966C-E665A228C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20E1E-CD3E-4ADC-8BD4-B90C209EE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49870-F774-41AF-BEBE-F68E755E7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3C692-24EE-46AC-8E02-772BAFDC8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5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9338E-7C5F-4BAC-8EE6-C07A9440E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A77EC-F938-45C0-B9B8-6D90EEB04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9D2A7-B14E-4E0D-A628-33D6096AB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078C3-E89A-4FB1-8FAE-8C6CE6E0F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857A0-8DF4-4F8E-9709-1AED526DB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C0FDF-AD8D-4509-AA34-2F5D39B40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0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8655C-5EAB-4142-9DAC-BFEC38FE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3F7C5-B3E5-43E6-9F7B-0046CDD9A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BFEAB-3620-4F45-928E-0A954397D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D28D13-A0FC-4C5E-88E3-54ACE390C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1FE4D4-313A-4EBA-B8CE-D7D56833C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8AAFC-C35C-4B4C-A416-33F6172B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E2969E-5654-419B-B82A-543084F8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9F8B15-977E-4DD4-9204-805F87A8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1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7AB2B-2D97-4111-9BDF-719BD149F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2C2A49-4CCA-48EE-B8C5-119AF4F0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7DBEA-B5F4-49A4-9738-26A521BCD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C73A8D-3CC7-4F02-A8AB-574CAB863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5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6D0838-91C8-4EC2-BF9C-C7391BF5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5E1DD-B94C-44D2-B80F-53C0207D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732EC-F286-4655-BE68-52BE7F177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6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335A-A9BE-4877-9EBF-182BCBEE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B47C4-EC0B-41AB-AE4B-7C39D49E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3427E-06DE-43EC-9080-3187B1C11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32DD9-D505-4D11-A4EF-3ED25BD9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F6CC1-C0CE-46AA-869C-894746967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A78B64-F8D0-41CE-8295-1070EFDF6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5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19ED0-4D46-430F-AF7A-23E3CBA8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5A2CB3-D268-4BB6-9793-59BBDF1A76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35CCE-6FC9-420C-99EE-150260B9E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96DE-C2CB-4E15-BEA5-B5F9471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D4DA0-86DD-4E63-9D81-248196DC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7CFB3-0918-4111-A2EE-EEC099DA0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9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7FC3A-16E2-48DC-8246-155978827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842D3-F1EF-45F1-A7E5-228347BF3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3F49D-B5E4-4756-88C1-2A9F70EF8F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95EC0-A746-468C-80E9-5D15017601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40EDE-21A4-4077-982B-7516BBCE6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1007A-E10F-4653-86C5-BB5C852DE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47529-99EE-4A97-977D-FCBEEBFEB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46E71-0993-401A-BE14-579DBE6B6C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ABDB51-94F6-44F8-A512-2C234E93D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7B23FD-5BD4-45C0-90FA-6140C0328A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01" y="538219"/>
            <a:ext cx="25336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35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Nasanbat J</dc:creator>
  <cp:lastModifiedBy>Nasanbat J</cp:lastModifiedBy>
  <cp:revision>1</cp:revision>
  <dcterms:created xsi:type="dcterms:W3CDTF">2020-11-09T02:56:58Z</dcterms:created>
  <dcterms:modified xsi:type="dcterms:W3CDTF">2020-11-09T02:57:25Z</dcterms:modified>
</cp:coreProperties>
</file>