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65" r:id="rId4"/>
    <p:sldId id="267" r:id="rId5"/>
    <p:sldId id="268" r:id="rId6"/>
    <p:sldId id="269" r:id="rId7"/>
    <p:sldId id="270" r:id="rId8"/>
    <p:sldId id="257" r:id="rId9"/>
    <p:sldId id="258" r:id="rId10"/>
    <p:sldId id="261" r:id="rId11"/>
    <p:sldId id="259" r:id="rId12"/>
    <p:sldId id="260" r:id="rId13"/>
    <p:sldId id="262" r:id="rId14"/>
    <p:sldId id="263" r:id="rId15"/>
    <p:sldId id="26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1" autoAdjust="0"/>
    <p:restoredTop sz="94714" autoAdjust="0"/>
  </p:normalViewPr>
  <p:slideViewPr>
    <p:cSldViewPr snapToGrid="0" snapToObjects="1">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216C5678-EE20-4FA5-88E2-6E0BD67A2E26}" type="datetime1">
              <a:rPr lang="en-US" smtClean="0"/>
              <a:pPr/>
              <a:t>7/1/2014</a:t>
            </a:fld>
            <a:endParaRPr lang="en-US" dirty="0"/>
          </a:p>
        </p:txBody>
      </p:sp>
      <p:sp>
        <p:nvSpPr>
          <p:cNvPr id="8" name="Slide Number Placeholder 7"/>
          <p:cNvSpPr>
            <a:spLocks noGrp="1"/>
          </p:cNvSpPr>
          <p:nvPr>
            <p:ph type="sldNum" sz="quarter" idx="11"/>
          </p:nvPr>
        </p:nvSpPr>
        <p:spPr/>
        <p:txBody>
          <a:bodyPr/>
          <a:lstStyle/>
          <a:p>
            <a:fld id="{BA9B540C-44DA-4F69-89C9-7C84606640D3}" type="slidenum">
              <a:rPr lang="en-US" smtClean="0"/>
              <a:pPr/>
              <a:t>‹#›</a:t>
            </a:fld>
            <a:endParaRPr lang="en-US" dirty="0"/>
          </a:p>
        </p:txBody>
      </p:sp>
      <p:sp>
        <p:nvSpPr>
          <p:cNvPr id="9" name="Footer Placeholder 8"/>
          <p:cNvSpPr>
            <a:spLocks noGrp="1"/>
          </p:cNvSpPr>
          <p:nvPr>
            <p:ph type="ftr" sz="quarter" idx="12"/>
          </p:nvPr>
        </p:nvSpPr>
        <p:spPr/>
        <p:txBody>
          <a:bodyPr/>
          <a:lstStyle/>
          <a:p>
            <a:r>
              <a:rPr lang="en-US" smtClean="0"/>
              <a:t>Footer Text</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A051B39-B140-43FE-96DB-472A2B59CE7C}" type="datetime1">
              <a:rPr lang="en-US" smtClean="0"/>
              <a:pPr/>
              <a:t>7/1/2014</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600BB2-27C5-458B-ABCE-839C88CF47CE}" type="datetime1">
              <a:rPr lang="en-US" smtClean="0"/>
              <a:pPr/>
              <a:t>7/1/2014</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B11D738E-8962-435F-8C43-147B8DD7E819}" type="datetime1">
              <a:rPr lang="en-US" smtClean="0"/>
              <a:pPr/>
              <a:t>7/1/2014</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9CAEA93-55E7-4DA9-90C2-089A26EEFEC4}" type="datetime1">
              <a:rPr lang="en-US" smtClean="0"/>
              <a:pPr/>
              <a:t>7/1/2014</a:t>
            </a:fld>
            <a:endParaRPr lang="en-US"/>
          </a:p>
        </p:txBody>
      </p:sp>
      <p:sp>
        <p:nvSpPr>
          <p:cNvPr id="5" name="Footer Placeholder 4"/>
          <p:cNvSpPr>
            <a:spLocks noGrp="1"/>
          </p:cNvSpPr>
          <p:nvPr>
            <p:ph type="ftr" sz="quarter" idx="11"/>
          </p:nvPr>
        </p:nvSpPr>
        <p:spPr/>
        <p:txBody>
          <a:bodyPr/>
          <a:lstStyle/>
          <a:p>
            <a:r>
              <a:rPr lang="en-US" smtClean="0"/>
              <a:t>Footer Text</a:t>
            </a:r>
            <a:endParaRPr lang="en-US"/>
          </a:p>
        </p:txBody>
      </p:sp>
      <p:sp>
        <p:nvSpPr>
          <p:cNvPr id="6" name="Slide Number Placeholder 5"/>
          <p:cNvSpPr>
            <a:spLocks noGrp="1"/>
          </p:cNvSpPr>
          <p:nvPr>
            <p:ph type="sldNum" sz="quarter" idx="12"/>
          </p:nvPr>
        </p:nvSpPr>
        <p:spPr/>
        <p:txBody>
          <a:bodyPr/>
          <a:lstStyle/>
          <a:p>
            <a:fld id="{BA9B540C-44DA-4F69-89C9-7C84606640D3}" type="slidenum">
              <a:rPr lang="en-US" smtClean="0"/>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E34CF3C7-6809-4F39-BD67-A75817BDDE0A}" type="datetime1">
              <a:rPr lang="en-US" smtClean="0"/>
              <a:pPr/>
              <a:t>7/1/2014</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F7EAEB24-CE78-465C-A726-91D0868FA48F}" type="datetime1">
              <a:rPr lang="en-US" smtClean="0"/>
              <a:pPr/>
              <a:t>7/1/2014</a:t>
            </a:fld>
            <a:endParaRPr lang="en-US"/>
          </a:p>
        </p:txBody>
      </p:sp>
      <p:sp>
        <p:nvSpPr>
          <p:cNvPr id="8" name="Footer Placeholder 7"/>
          <p:cNvSpPr>
            <a:spLocks noGrp="1"/>
          </p:cNvSpPr>
          <p:nvPr>
            <p:ph type="ftr" sz="quarter" idx="11"/>
          </p:nvPr>
        </p:nvSpPr>
        <p:spPr/>
        <p:txBody>
          <a:bodyPr/>
          <a:lstStyle/>
          <a:p>
            <a:r>
              <a:rPr lang="en-US" smtClean="0"/>
              <a:t>Footer Text</a:t>
            </a:r>
            <a:endParaRPr lang="en-US"/>
          </a:p>
        </p:txBody>
      </p:sp>
      <p:sp>
        <p:nvSpPr>
          <p:cNvPr id="9" name="Slide Number Placeholder 8"/>
          <p:cNvSpPr>
            <a:spLocks noGrp="1"/>
          </p:cNvSpPr>
          <p:nvPr>
            <p:ph type="sldNum" sz="quarter" idx="12"/>
          </p:nvPr>
        </p:nvSpPr>
        <p:spPr/>
        <p:txBody>
          <a:bodyPr/>
          <a:lstStyle/>
          <a:p>
            <a:fld id="{BA9B540C-44DA-4F69-89C9-7C84606640D3}" type="slidenum">
              <a:rPr lang="en-US" smtClean="0"/>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0BAADF0-1749-4E8B-9691-B44A5F8C0895}" type="datetime1">
              <a:rPr lang="en-US" smtClean="0"/>
              <a:pPr/>
              <a:t>7/1/2014</a:t>
            </a:fld>
            <a:endParaRPr lang="en-US"/>
          </a:p>
        </p:txBody>
      </p:sp>
      <p:sp>
        <p:nvSpPr>
          <p:cNvPr id="4" name="Footer Placeholder 3"/>
          <p:cNvSpPr>
            <a:spLocks noGrp="1"/>
          </p:cNvSpPr>
          <p:nvPr>
            <p:ph type="ftr" sz="quarter" idx="11"/>
          </p:nvPr>
        </p:nvSpPr>
        <p:spPr/>
        <p:txBody>
          <a:bodyPr/>
          <a:lstStyle/>
          <a:p>
            <a:r>
              <a:rPr lang="en-US" smtClean="0"/>
              <a:t>Footer Text</a:t>
            </a:r>
            <a:endParaRPr lang="en-US"/>
          </a:p>
        </p:txBody>
      </p:sp>
      <p:sp>
        <p:nvSpPr>
          <p:cNvPr id="5" name="Slide Number Placeholder 4"/>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AF628A-A867-4937-BBE5-207DB6F9C51A}" type="datetime1">
              <a:rPr lang="en-US" smtClean="0"/>
              <a:pPr/>
              <a:t>7/1/2014</a:t>
            </a:fld>
            <a:endParaRPr lang="en-US"/>
          </a:p>
        </p:txBody>
      </p:sp>
      <p:sp>
        <p:nvSpPr>
          <p:cNvPr id="3" name="Footer Placeholder 2"/>
          <p:cNvSpPr>
            <a:spLocks noGrp="1"/>
          </p:cNvSpPr>
          <p:nvPr>
            <p:ph type="ftr" sz="quarter" idx="11"/>
          </p:nvPr>
        </p:nvSpPr>
        <p:spPr/>
        <p:txBody>
          <a:bodyPr/>
          <a:lstStyle/>
          <a:p>
            <a:r>
              <a:rPr lang="en-US" smtClean="0"/>
              <a:t>Footer Text</a:t>
            </a:r>
            <a:endParaRPr lang="en-US"/>
          </a:p>
        </p:txBody>
      </p:sp>
      <p:sp>
        <p:nvSpPr>
          <p:cNvPr id="4" name="Slide Number Placeholder 3"/>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8BBB94-68E6-4675-A946-F1C5994EDBD7}" type="datetime1">
              <a:rPr lang="en-US" smtClean="0"/>
              <a:pPr/>
              <a:t>7/1/2014</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3B8377-21E3-4835-B75D-4E2847E2750F}" type="datetime1">
              <a:rPr lang="en-US" smtClean="0"/>
              <a:pPr/>
              <a:t>7/1/2014</a:t>
            </a:fld>
            <a:endParaRPr lang="en-US"/>
          </a:p>
        </p:txBody>
      </p:sp>
      <p:sp>
        <p:nvSpPr>
          <p:cNvPr id="6" name="Footer Placeholder 5"/>
          <p:cNvSpPr>
            <a:spLocks noGrp="1"/>
          </p:cNvSpPr>
          <p:nvPr>
            <p:ph type="ftr" sz="quarter" idx="11"/>
          </p:nvPr>
        </p:nvSpPr>
        <p:spPr/>
        <p:txBody>
          <a:bodyPr/>
          <a:lstStyle/>
          <a:p>
            <a:r>
              <a:rPr lang="en-US" smtClean="0"/>
              <a:t>Footer Text</a:t>
            </a:r>
            <a:endParaRPr lang="en-US"/>
          </a:p>
        </p:txBody>
      </p:sp>
      <p:sp>
        <p:nvSpPr>
          <p:cNvPr id="7" name="Slide Number Placeholder 6"/>
          <p:cNvSpPr>
            <a:spLocks noGrp="1"/>
          </p:cNvSpPr>
          <p:nvPr>
            <p:ph type="sldNum" sz="quarter" idx="12"/>
          </p:nvPr>
        </p:nvSpPr>
        <p:spPr/>
        <p:txBody>
          <a:bodyPr/>
          <a:lstStyle/>
          <a:p>
            <a:fld id="{BA9B540C-44DA-4F69-89C9-7C84606640D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B0C4986D-6BE9-4264-908F-02DB36FD8D6C}" type="datetime1">
              <a:rPr lang="en-US" smtClean="0"/>
              <a:pPr/>
              <a:t>7/1/2014</a:t>
            </a:fld>
            <a:endParaRPr lang="en-US" dirty="0"/>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r>
              <a:rPr lang="en-US" smtClean="0"/>
              <a:t>Footer Text</a:t>
            </a:r>
            <a:endParaRPr lang="en-US" dirty="0"/>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A9B540C-44DA-4F69-89C9-7C84606640D3}" type="slidenum">
              <a:rPr lang="en-US" smtClean="0"/>
              <a:pPr/>
              <a:t>‹#›</a:t>
            </a:fld>
            <a:endParaRPr lang="en-US" dirty="0"/>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frc.m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ru-RU" dirty="0" err="1" smtClean="0">
                <a:latin typeface="Times New Roman" pitchFamily="18" charset="0"/>
                <a:cs typeface="Times New Roman" pitchFamily="18" charset="0"/>
              </a:rPr>
              <a:t>Зээлийн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мэдээллийн</a:t>
            </a:r>
            <a:r>
              <a:rPr lang="ru-RU" dirty="0" smtClean="0">
                <a:latin typeface="Times New Roman" pitchFamily="18" charset="0"/>
                <a:cs typeface="Times New Roman" pitchFamily="18" charset="0"/>
              </a:rPr>
              <a:t> систем</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p:txBody>
          <a:bodyPr/>
          <a:lstStyle/>
          <a:p>
            <a:r>
              <a:rPr lang="ru-RU" dirty="0" smtClean="0">
                <a:latin typeface="Times New Roman" pitchFamily="18" charset="0"/>
                <a:cs typeface="Times New Roman" pitchFamily="18" charset="0"/>
              </a:rPr>
              <a:t>Х.Бат-Оюун</a:t>
            </a:r>
            <a:r>
              <a:rPr lang="en-US" dirty="0" smtClean="0">
                <a:latin typeface="Times New Roman" pitchFamily="18" charset="0"/>
                <a:cs typeface="Times New Roman" pitchFamily="18" charset="0"/>
              </a:rPr>
              <a:t> </a:t>
            </a:r>
          </a:p>
          <a:p>
            <a:r>
              <a:rPr lang="mn-MN" dirty="0" smtClean="0">
                <a:latin typeface="Times New Roman" pitchFamily="18" charset="0"/>
                <a:cs typeface="Times New Roman" pitchFamily="18" charset="0"/>
              </a:rPr>
              <a:t>Утас :99634855</a:t>
            </a:r>
            <a:endParaRPr lang="ru-RU"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 xmlns:p14="http://schemas.microsoft.com/office/powerpoint/2010/main" val="2446906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260528" y="152400"/>
            <a:ext cx="8495922" cy="6564086"/>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1371" y="4441371"/>
            <a:ext cx="8229600" cy="1600200"/>
          </a:xfrm>
        </p:spPr>
        <p:txBody>
          <a:bodyPr/>
          <a:lstStyle/>
          <a:p>
            <a:r>
              <a:rPr lang="mn-MN" sz="2000" dirty="0" smtClean="0">
                <a:latin typeface="Times New Roman" pitchFamily="18" charset="0"/>
                <a:cs typeface="Times New Roman" pitchFamily="18" charset="0"/>
              </a:rPr>
              <a:t>Зээлийн мэдээллийн систем ажиллахгүй байгаа тохиолдолд</a:t>
            </a:r>
            <a:br>
              <a:rPr lang="mn-MN" sz="2000" dirty="0" smtClean="0">
                <a:latin typeface="Times New Roman" pitchFamily="18" charset="0"/>
                <a:cs typeface="Times New Roman" pitchFamily="18" charset="0"/>
              </a:rPr>
            </a:br>
            <a:r>
              <a:rPr lang="mn-MN" sz="2000" dirty="0" smtClean="0">
                <a:latin typeface="Times New Roman" pitchFamily="18" charset="0"/>
                <a:cs typeface="Times New Roman" pitchFamily="18" charset="0"/>
              </a:rPr>
              <a:t>Мэдээлэл илгээж байгаа комьпютерийн Интернет салсан</a:t>
            </a:r>
            <a:endParaRPr lang="en-US" sz="2000" dirty="0">
              <a:latin typeface="Times New Roman" pitchFamily="18" charset="0"/>
              <a:cs typeface="Times New Roman" pitchFamily="18" charset="0"/>
            </a:endParaRPr>
          </a:p>
        </p:txBody>
      </p:sp>
      <p:pic>
        <p:nvPicPr>
          <p:cNvPr id="4" name="Content Placeholder 3" descr="don't internet.jpg"/>
          <p:cNvPicPr>
            <a:picLocks noGrp="1" noChangeAspect="1"/>
          </p:cNvPicPr>
          <p:nvPr>
            <p:ph idx="1"/>
          </p:nvPr>
        </p:nvPicPr>
        <p:blipFill>
          <a:blip r:embed="rId2"/>
          <a:stretch>
            <a:fillRect/>
          </a:stretch>
        </p:blipFill>
        <p:spPr>
          <a:xfrm>
            <a:off x="314798" y="889170"/>
            <a:ext cx="8546173" cy="2258214"/>
          </a:xfr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8857" y="4517571"/>
            <a:ext cx="8229600" cy="1600200"/>
          </a:xfrm>
        </p:spPr>
        <p:txBody>
          <a:bodyPr/>
          <a:lstStyle/>
          <a:p>
            <a:r>
              <a:rPr lang="en-US" sz="2000" dirty="0" err="1" smtClean="0">
                <a:latin typeface="Times New Roman" pitchFamily="18" charset="0"/>
                <a:cs typeface="Times New Roman" pitchFamily="18" charset="0"/>
              </a:rPr>
              <a:t>.net</a:t>
            </a:r>
            <a:r>
              <a:rPr lang="en-US" sz="2000" dirty="0" smtClean="0">
                <a:latin typeface="Times New Roman" pitchFamily="18" charset="0"/>
                <a:cs typeface="Times New Roman" pitchFamily="18" charset="0"/>
              </a:rPr>
              <a:t> framework </a:t>
            </a:r>
            <a:r>
              <a:rPr lang="mn-MN" sz="2000" dirty="0" smtClean="0">
                <a:latin typeface="Times New Roman" pitchFamily="18" charset="0"/>
                <a:cs typeface="Times New Roman" pitchFamily="18" charset="0"/>
              </a:rPr>
              <a:t>суулгаагүй алдаа</a:t>
            </a:r>
            <a:endParaRPr lang="en-US" sz="2000" dirty="0">
              <a:latin typeface="Times New Roman" pitchFamily="18" charset="0"/>
              <a:cs typeface="Times New Roman" pitchFamily="18" charset="0"/>
            </a:endParaRPr>
          </a:p>
        </p:txBody>
      </p:sp>
      <p:pic>
        <p:nvPicPr>
          <p:cNvPr id="2050" name="Picture 2" descr="C:\Users\ulaanaa\Documents\mbzms\notframework.png"/>
          <p:cNvPicPr>
            <a:picLocks noGrp="1" noChangeAspect="1" noChangeArrowheads="1"/>
          </p:cNvPicPr>
          <p:nvPr>
            <p:ph idx="1"/>
          </p:nvPr>
        </p:nvPicPr>
        <p:blipFill>
          <a:blip r:embed="rId2"/>
          <a:srcRect/>
          <a:stretch>
            <a:fillRect/>
          </a:stretch>
        </p:blipFill>
        <p:spPr bwMode="auto">
          <a:xfrm>
            <a:off x="658857" y="326702"/>
            <a:ext cx="7712257" cy="345022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257" y="3766457"/>
            <a:ext cx="8229600" cy="1600200"/>
          </a:xfrm>
        </p:spPr>
        <p:txBody>
          <a:bodyPr/>
          <a:lstStyle/>
          <a:p>
            <a:r>
              <a:rPr lang="en-US" sz="2000" dirty="0" smtClean="0">
                <a:latin typeface="Times New Roman" pitchFamily="18" charset="0"/>
                <a:cs typeface="Times New Roman" pitchFamily="18" charset="0"/>
              </a:rPr>
              <a:t>Control Panel -&gt; Region and Language </a:t>
            </a:r>
            <a:r>
              <a:rPr lang="mn-MN" sz="2000" dirty="0" smtClean="0">
                <a:latin typeface="Times New Roman" pitchFamily="18" charset="0"/>
                <a:cs typeface="Times New Roman" pitchFamily="18" charset="0"/>
              </a:rPr>
              <a:t>ороод </a:t>
            </a:r>
            <a:r>
              <a:rPr lang="en-US" sz="2000" dirty="0" smtClean="0">
                <a:latin typeface="Times New Roman" pitchFamily="18" charset="0"/>
                <a:cs typeface="Times New Roman" pitchFamily="18" charset="0"/>
              </a:rPr>
              <a:t>“Additional settings” </a:t>
            </a:r>
            <a:r>
              <a:rPr lang="mn-MN" sz="2000" dirty="0" smtClean="0">
                <a:latin typeface="Times New Roman" pitchFamily="18" charset="0"/>
                <a:cs typeface="Times New Roman" pitchFamily="18" charset="0"/>
              </a:rPr>
              <a:t>товч дээр дарна. </a:t>
            </a:r>
            <a:r>
              <a:rPr lang="en-US" sz="2000" dirty="0" smtClean="0">
                <a:latin typeface="Times New Roman" pitchFamily="18" charset="0"/>
                <a:cs typeface="Times New Roman" pitchFamily="18" charset="0"/>
              </a:rPr>
              <a:t>Decimal symbol </a:t>
            </a:r>
            <a:r>
              <a:rPr lang="mn-MN" sz="2000" dirty="0" smtClean="0">
                <a:latin typeface="Times New Roman" pitchFamily="18" charset="0"/>
                <a:cs typeface="Times New Roman" pitchFamily="18" charset="0"/>
              </a:rPr>
              <a:t>утга цэг, </a:t>
            </a:r>
            <a:r>
              <a:rPr lang="en-US" sz="2000" dirty="0" smtClean="0">
                <a:latin typeface="Times New Roman" pitchFamily="18" charset="0"/>
                <a:cs typeface="Times New Roman" pitchFamily="18" charset="0"/>
              </a:rPr>
              <a:t>Digit grouping symbol </a:t>
            </a:r>
            <a:r>
              <a:rPr lang="mn-MN" sz="2000" dirty="0" smtClean="0">
                <a:latin typeface="Times New Roman" pitchFamily="18" charset="0"/>
                <a:cs typeface="Times New Roman" pitchFamily="18" charset="0"/>
              </a:rPr>
              <a:t>утга таслал байна</a:t>
            </a:r>
            <a:endParaRPr lang="en-US" sz="2000" dirty="0">
              <a:latin typeface="Times New Roman" pitchFamily="18" charset="0"/>
              <a:cs typeface="Times New Roman" pitchFamily="18" charset="0"/>
            </a:endParaRPr>
          </a:p>
        </p:txBody>
      </p:sp>
      <p:pic>
        <p:nvPicPr>
          <p:cNvPr id="4" name="Content Placeholder 3" descr="toon format buruu.jpg"/>
          <p:cNvPicPr>
            <a:picLocks noGrp="1" noChangeAspect="1"/>
          </p:cNvPicPr>
          <p:nvPr>
            <p:ph idx="1"/>
          </p:nvPr>
        </p:nvPicPr>
        <p:blipFill>
          <a:blip r:embed="rId2"/>
          <a:stretch>
            <a:fillRect/>
          </a:stretch>
        </p:blipFill>
        <p:spPr>
          <a:xfrm>
            <a:off x="457200" y="326685"/>
            <a:ext cx="8220729" cy="1774258"/>
          </a:xfr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srcRect/>
          <a:stretch>
            <a:fillRect/>
          </a:stretch>
        </p:blipFill>
        <p:spPr bwMode="auto">
          <a:xfrm>
            <a:off x="268663" y="293914"/>
            <a:ext cx="8650391" cy="5832249"/>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57800"/>
            <a:ext cx="8229600" cy="1317171"/>
          </a:xfrm>
        </p:spPr>
        <p:txBody>
          <a:bodyPr/>
          <a:lstStyle/>
          <a:p>
            <a:r>
              <a:rPr lang="mn-MN" sz="2000" dirty="0" smtClean="0">
                <a:latin typeface="Times New Roman" pitchFamily="18" charset="0"/>
                <a:cs typeface="Times New Roman" pitchFamily="18" charset="0"/>
              </a:rPr>
              <a:t>Монголбанкинд хандана. Зээлийн мэдээллийн систем дээр Шинээр хайх хайлтын эрх тавиулна</a:t>
            </a:r>
            <a:endParaRPr lang="en-US" sz="2000" dirty="0">
              <a:latin typeface="Times New Roman" pitchFamily="18" charset="0"/>
              <a:cs typeface="Times New Roman" pitchFamily="18" charset="0"/>
            </a:endParaRPr>
          </a:p>
        </p:txBody>
      </p:sp>
      <p:pic>
        <p:nvPicPr>
          <p:cNvPr id="4" name="Content Placeholder 3" descr="erhtaviagui.jpg"/>
          <p:cNvPicPr>
            <a:picLocks noGrp="1" noChangeAspect="1"/>
          </p:cNvPicPr>
          <p:nvPr>
            <p:ph idx="1"/>
          </p:nvPr>
        </p:nvPicPr>
        <p:blipFill>
          <a:blip r:embed="rId2"/>
          <a:stretch>
            <a:fillRect/>
          </a:stretch>
        </p:blipFill>
        <p:spPr>
          <a:xfrm>
            <a:off x="457200" y="80962"/>
            <a:ext cx="7956777" cy="4871808"/>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mn-MN" dirty="0" smtClean="0"/>
              <a:t>Агуулга</a:t>
            </a:r>
            <a:endParaRPr lang="en-US" dirty="0"/>
          </a:p>
        </p:txBody>
      </p:sp>
      <p:sp>
        <p:nvSpPr>
          <p:cNvPr id="3" name="Content Placeholder 2"/>
          <p:cNvSpPr>
            <a:spLocks noGrp="1"/>
          </p:cNvSpPr>
          <p:nvPr>
            <p:ph idx="1"/>
          </p:nvPr>
        </p:nvSpPr>
        <p:spPr/>
        <p:txBody>
          <a:bodyPr/>
          <a:lstStyle/>
          <a:p>
            <a:pPr>
              <a:buFont typeface="Wingdings" pitchFamily="2" charset="2"/>
              <a:buChar char="v"/>
            </a:pPr>
            <a:r>
              <a:rPr lang="mn-MN" dirty="0" smtClean="0"/>
              <a:t>Гарын авлага болон програмыг суулгаж турших</a:t>
            </a:r>
          </a:p>
          <a:p>
            <a:pPr>
              <a:buFont typeface="Wingdings" pitchFamily="2" charset="2"/>
              <a:buChar char="v"/>
            </a:pPr>
            <a:r>
              <a:rPr lang="mn-MN" dirty="0" smtClean="0"/>
              <a:t>Амжилтгүй илгээсэн алдааны мэдээллүүд</a:t>
            </a:r>
          </a:p>
          <a:p>
            <a:pPr>
              <a:buFont typeface="Wingdings" pitchFamily="2" charset="2"/>
              <a:buChar char="v"/>
            </a:pPr>
            <a:r>
              <a:rPr lang="mn-MN" dirty="0" smtClean="0"/>
              <a:t>Програмын анхааруулга</a:t>
            </a:r>
            <a:endParaRPr lang="en-US" dirty="0" smtClean="0"/>
          </a:p>
          <a:p>
            <a:pPr marL="0" indent="0">
              <a:buNone/>
            </a:pPr>
            <a:endParaRPr lang="en-US" dirty="0" smtClean="0"/>
          </a:p>
          <a:p>
            <a:pPr marL="0" indent="0">
              <a:buNone/>
            </a:pPr>
            <a:r>
              <a:rPr lang="en-US" dirty="0" smtClean="0"/>
              <a:t>Microfinance</a:t>
            </a:r>
            <a:r>
              <a:rPr lang="ru-RU" dirty="0" smtClean="0"/>
              <a:t> </a:t>
            </a:r>
            <a:r>
              <a:rPr lang="ru-RU" dirty="0" smtClean="0">
                <a:latin typeface="Times New Roman"/>
                <a:cs typeface="Times New Roman"/>
              </a:rPr>
              <a:t>татах</a:t>
            </a:r>
            <a:r>
              <a:rPr lang="ru-RU" dirty="0" smtClean="0"/>
              <a:t>: </a:t>
            </a:r>
            <a:r>
              <a:rPr lang="en-US" dirty="0" smtClean="0">
                <a:hlinkClick r:id="rId2"/>
              </a:rPr>
              <a:t>https://frc.mn</a:t>
            </a:r>
            <a:endParaRPr lang="ru-RU" dirty="0" smtClean="0"/>
          </a:p>
          <a:p>
            <a:pPr marL="0" indent="0">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64771"/>
          </a:xfrm>
        </p:spPr>
        <p:txBody>
          <a:bodyPr/>
          <a:lstStyle/>
          <a:p>
            <a:r>
              <a:rPr lang="mn-MN" sz="3200" dirty="0" smtClean="0"/>
              <a:t>Амжилгүй илгээсэн алдааны мэдээлэл</a:t>
            </a:r>
            <a:endParaRPr lang="en-US" sz="3200" dirty="0"/>
          </a:p>
        </p:txBody>
      </p:sp>
      <p:sp>
        <p:nvSpPr>
          <p:cNvPr id="3" name="Content Placeholder 2"/>
          <p:cNvSpPr>
            <a:spLocks noGrp="1"/>
          </p:cNvSpPr>
          <p:nvPr>
            <p:ph idx="1"/>
          </p:nvPr>
        </p:nvSpPr>
        <p:spPr/>
        <p:txBody>
          <a:bodyPr>
            <a:normAutofit lnSpcReduction="10000"/>
          </a:bodyPr>
          <a:lstStyle/>
          <a:p>
            <a:r>
              <a:rPr lang="en-US" dirty="0" err="1" smtClean="0"/>
              <a:t>Зээлдэгчийн</a:t>
            </a:r>
            <a:r>
              <a:rPr lang="en-US" dirty="0" smtClean="0"/>
              <a:t> </a:t>
            </a:r>
            <a:r>
              <a:rPr lang="en-US" dirty="0" err="1" smtClean="0"/>
              <a:t>bankCode</a:t>
            </a:r>
            <a:r>
              <a:rPr lang="en-US" dirty="0" smtClean="0"/>
              <a:t> </a:t>
            </a:r>
            <a:r>
              <a:rPr lang="en-US" dirty="0" err="1" smtClean="0"/>
              <a:t>буруу</a:t>
            </a:r>
            <a:r>
              <a:rPr lang="en-US" dirty="0" smtClean="0"/>
              <a:t> </a:t>
            </a:r>
            <a:r>
              <a:rPr lang="en-US" dirty="0" err="1" smtClean="0"/>
              <a:t>байна</a:t>
            </a:r>
            <a:r>
              <a:rPr lang="en-US" dirty="0" smtClean="0"/>
              <a:t>.</a:t>
            </a:r>
          </a:p>
          <a:p>
            <a:pPr>
              <a:buNone/>
            </a:pPr>
            <a:r>
              <a:rPr lang="mn-MN" dirty="0" smtClean="0"/>
              <a:t>- </a:t>
            </a:r>
            <a:r>
              <a:rPr lang="en-US" dirty="0" err="1" smtClean="0"/>
              <a:t>Монгол</a:t>
            </a:r>
            <a:r>
              <a:rPr lang="en-US" dirty="0" smtClean="0"/>
              <a:t> </a:t>
            </a:r>
            <a:r>
              <a:rPr lang="en-US" dirty="0" err="1" smtClean="0"/>
              <a:t>банкинд</a:t>
            </a:r>
            <a:r>
              <a:rPr lang="en-US" dirty="0" smtClean="0"/>
              <a:t> </a:t>
            </a:r>
            <a:r>
              <a:rPr lang="en-US" dirty="0" err="1" smtClean="0"/>
              <a:t>мэдэгдэж</a:t>
            </a:r>
            <a:r>
              <a:rPr lang="en-US" dirty="0" smtClean="0"/>
              <a:t> </a:t>
            </a:r>
            <a:r>
              <a:rPr lang="en-US" dirty="0" err="1" smtClean="0"/>
              <a:t>хэрэглэгчийн</a:t>
            </a:r>
            <a:r>
              <a:rPr lang="en-US" dirty="0" smtClean="0"/>
              <a:t> </a:t>
            </a:r>
            <a:r>
              <a:rPr lang="en-US" dirty="0" err="1" smtClean="0"/>
              <a:t>мэдээлэлд</a:t>
            </a:r>
            <a:r>
              <a:rPr lang="en-US" dirty="0" smtClean="0"/>
              <a:t> </a:t>
            </a:r>
            <a:r>
              <a:rPr lang="en-US" dirty="0" err="1" smtClean="0"/>
              <a:t>банкны</a:t>
            </a:r>
            <a:r>
              <a:rPr lang="en-US" dirty="0" smtClean="0"/>
              <a:t> </a:t>
            </a:r>
            <a:r>
              <a:rPr lang="en-US" dirty="0" err="1" smtClean="0"/>
              <a:t>код</a:t>
            </a:r>
            <a:r>
              <a:rPr lang="en-US" dirty="0" smtClean="0"/>
              <a:t> </a:t>
            </a:r>
            <a:r>
              <a:rPr lang="en-US" dirty="0" err="1" smtClean="0"/>
              <a:t>байгаа</a:t>
            </a:r>
            <a:r>
              <a:rPr lang="en-US" dirty="0" smtClean="0"/>
              <a:t> </a:t>
            </a:r>
            <a:r>
              <a:rPr lang="en-US" dirty="0" err="1" smtClean="0"/>
              <a:t>эсэхийг</a:t>
            </a:r>
            <a:r>
              <a:rPr lang="en-US" dirty="0" smtClean="0"/>
              <a:t> </a:t>
            </a:r>
            <a:r>
              <a:rPr lang="en-US" dirty="0" err="1" smtClean="0"/>
              <a:t>шалгуулж</a:t>
            </a:r>
            <a:r>
              <a:rPr lang="en-US" dirty="0" smtClean="0"/>
              <a:t> </a:t>
            </a:r>
            <a:r>
              <a:rPr lang="en-US" dirty="0" err="1" smtClean="0"/>
              <a:t>засуулах</a:t>
            </a:r>
            <a:r>
              <a:rPr lang="en-US" dirty="0" smtClean="0"/>
              <a:t> </a:t>
            </a:r>
            <a:r>
              <a:rPr lang="en-US" dirty="0" err="1" smtClean="0"/>
              <a:t>хэрэгтэй</a:t>
            </a:r>
            <a:r>
              <a:rPr lang="en-US" dirty="0" smtClean="0"/>
              <a:t>. </a:t>
            </a:r>
          </a:p>
          <a:p>
            <a:r>
              <a:rPr lang="mn-MN" dirty="0" smtClean="0"/>
              <a:t>хэрэглэгчийн </a:t>
            </a:r>
            <a:r>
              <a:rPr lang="en-US" dirty="0" err="1" smtClean="0"/>
              <a:t>orgbranchcode</a:t>
            </a:r>
            <a:r>
              <a:rPr lang="en-US" dirty="0" smtClean="0"/>
              <a:t> </a:t>
            </a:r>
            <a:r>
              <a:rPr lang="mn-MN" dirty="0" smtClean="0"/>
              <a:t>хоосон байна.</a:t>
            </a:r>
            <a:endParaRPr lang="en-US" dirty="0" smtClean="0"/>
          </a:p>
          <a:p>
            <a:pPr>
              <a:buNone/>
            </a:pPr>
            <a:r>
              <a:rPr lang="mn-MN" dirty="0" smtClean="0"/>
              <a:t>-Хэрэглэгчийн тохиргоо дээрх салбарыг Монголбанкнаас сонгож өгөөгүй монголбанкид хандана</a:t>
            </a:r>
            <a:endParaRPr lang="en-US" dirty="0" smtClean="0"/>
          </a:p>
          <a:p>
            <a:r>
              <a:rPr lang="mn-MN" dirty="0" smtClean="0"/>
              <a:t>Зээлдэгчийн </a:t>
            </a:r>
            <a:r>
              <a:rPr lang="en-US" dirty="0" err="1" smtClean="0"/>
              <a:t>bankCode</a:t>
            </a:r>
            <a:r>
              <a:rPr lang="en-US" dirty="0" smtClean="0"/>
              <a:t> </a:t>
            </a:r>
            <a:r>
              <a:rPr lang="mn-MN" dirty="0" smtClean="0"/>
              <a:t>буруу байна.</a:t>
            </a:r>
            <a:endParaRPr lang="en-US" dirty="0" smtClean="0"/>
          </a:p>
          <a:p>
            <a:pPr>
              <a:buNone/>
            </a:pPr>
            <a:r>
              <a:rPr lang="mn-MN" dirty="0" smtClean="0"/>
              <a:t>-Тухайн илгээж байгаа мэдээллийн банкны код хэрэглэгчийн банкны кодтой таарахгүй тохиолдолд</a:t>
            </a:r>
            <a:endParaRPr lang="en-US" dirty="0" smtClean="0"/>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40971"/>
          </a:xfrm>
        </p:spPr>
        <p:txBody>
          <a:bodyPr/>
          <a:lstStyle/>
          <a:p>
            <a:r>
              <a:rPr lang="mn-MN" sz="3200" dirty="0" smtClean="0"/>
              <a:t>Амжилгүй илгээсэн алдааны мэдээлэл</a:t>
            </a:r>
            <a:endParaRPr lang="en-US" sz="3200" dirty="0"/>
          </a:p>
        </p:txBody>
      </p:sp>
      <p:sp>
        <p:nvSpPr>
          <p:cNvPr id="3" name="Content Placeholder 2"/>
          <p:cNvSpPr>
            <a:spLocks noGrp="1"/>
          </p:cNvSpPr>
          <p:nvPr>
            <p:ph idx="1"/>
          </p:nvPr>
        </p:nvSpPr>
        <p:spPr/>
        <p:txBody>
          <a:bodyPr>
            <a:normAutofit fontScale="92500" lnSpcReduction="10000"/>
          </a:bodyPr>
          <a:lstStyle/>
          <a:p>
            <a:r>
              <a:rPr lang="en-US" dirty="0" err="1" smtClean="0"/>
              <a:t>o_c_bankcode</a:t>
            </a:r>
            <a:r>
              <a:rPr lang="en-US" dirty="0" smtClean="0"/>
              <a:t> </a:t>
            </a:r>
            <a:r>
              <a:rPr lang="mn-MN" dirty="0" smtClean="0"/>
              <a:t>таагийн утга нь жагсаалтанд байхгүй байна.</a:t>
            </a:r>
            <a:endParaRPr lang="en-US" dirty="0" smtClean="0"/>
          </a:p>
          <a:p>
            <a:pPr>
              <a:buNone/>
            </a:pPr>
            <a:r>
              <a:rPr lang="mn-MN" dirty="0" smtClean="0"/>
              <a:t>-Зээлийн мэдээллийн системд бүртгэгдээгүй банкны код</a:t>
            </a:r>
            <a:endParaRPr lang="en-US" dirty="0" smtClean="0"/>
          </a:p>
          <a:p>
            <a:r>
              <a:rPr lang="en-US" dirty="0" err="1" smtClean="0"/>
              <a:t>o_c_branchcode</a:t>
            </a:r>
            <a:r>
              <a:rPr lang="en-US" dirty="0" smtClean="0"/>
              <a:t> </a:t>
            </a:r>
            <a:r>
              <a:rPr lang="mn-MN" dirty="0" smtClean="0"/>
              <a:t>таагийн утга нь жагсаалтанд байхгүй байна.</a:t>
            </a:r>
            <a:endParaRPr lang="en-US" dirty="0" smtClean="0"/>
          </a:p>
          <a:p>
            <a:pPr>
              <a:buNone/>
            </a:pPr>
            <a:r>
              <a:rPr lang="mn-MN" dirty="0" smtClean="0"/>
              <a:t>-Зээлийн мэдээллийн системд бүртгэгдээгүй салбарын код</a:t>
            </a:r>
            <a:endParaRPr lang="en-US" dirty="0" smtClean="0"/>
          </a:p>
          <a:p>
            <a:r>
              <a:rPr lang="en-US" dirty="0" err="1" smtClean="0"/>
              <a:t>o_c_loandetail</a:t>
            </a:r>
            <a:r>
              <a:rPr lang="en-US" dirty="0" smtClean="0"/>
              <a:t> </a:t>
            </a:r>
            <a:r>
              <a:rPr lang="en-US" dirty="0" err="1" smtClean="0"/>
              <a:t>таг</a:t>
            </a:r>
            <a:r>
              <a:rPr lang="en-US" dirty="0" smtClean="0"/>
              <a:t> </a:t>
            </a:r>
            <a:r>
              <a:rPr lang="en-US" dirty="0" err="1" smtClean="0"/>
              <a:t>байхгүй</a:t>
            </a:r>
            <a:r>
              <a:rPr lang="en-US" dirty="0" smtClean="0"/>
              <a:t> </a:t>
            </a:r>
            <a:r>
              <a:rPr lang="en-US" dirty="0" err="1" smtClean="0"/>
              <a:t>байна</a:t>
            </a:r>
            <a:r>
              <a:rPr lang="en-US" dirty="0" smtClean="0"/>
              <a:t>.</a:t>
            </a:r>
          </a:p>
          <a:p>
            <a:pPr>
              <a:buNone/>
            </a:pPr>
            <a:r>
              <a:rPr lang="mn-MN" dirty="0" smtClean="0"/>
              <a:t>-</a:t>
            </a:r>
            <a:r>
              <a:rPr lang="en-US" dirty="0" err="1" smtClean="0"/>
              <a:t>Зээл</a:t>
            </a:r>
            <a:r>
              <a:rPr lang="en-US" dirty="0" smtClean="0"/>
              <a:t> </a:t>
            </a:r>
            <a:r>
              <a:rPr lang="en-US" dirty="0" err="1" smtClean="0"/>
              <a:t>төлөлтийн</a:t>
            </a:r>
            <a:r>
              <a:rPr lang="en-US" dirty="0" smtClean="0"/>
              <a:t> </a:t>
            </a:r>
            <a:r>
              <a:rPr lang="en-US" dirty="0" err="1" smtClean="0"/>
              <a:t>график</a:t>
            </a:r>
            <a:r>
              <a:rPr lang="mn-MN" dirty="0" smtClean="0"/>
              <a:t> оруулаагүй</a:t>
            </a:r>
            <a:endParaRPr lang="en-US" dirty="0" smtClean="0"/>
          </a:p>
          <a:p>
            <a:r>
              <a:rPr lang="en-US" dirty="0" err="1" smtClean="0"/>
              <a:t>o_c_loandetail_datetopay</a:t>
            </a:r>
            <a:r>
              <a:rPr lang="en-US" dirty="0" smtClean="0"/>
              <a:t> </a:t>
            </a:r>
            <a:r>
              <a:rPr lang="en-US" dirty="0" err="1" smtClean="0"/>
              <a:t>таагийн</a:t>
            </a:r>
            <a:r>
              <a:rPr lang="en-US" dirty="0" smtClean="0"/>
              <a:t> </a:t>
            </a:r>
            <a:r>
              <a:rPr lang="en-US" dirty="0" err="1" smtClean="0"/>
              <a:t>утга</a:t>
            </a:r>
            <a:r>
              <a:rPr lang="en-US" dirty="0" smtClean="0"/>
              <a:t> </a:t>
            </a:r>
            <a:r>
              <a:rPr lang="en-US" dirty="0" err="1" smtClean="0"/>
              <a:t>давтагдсан</a:t>
            </a:r>
            <a:r>
              <a:rPr lang="en-US" dirty="0" smtClean="0"/>
              <a:t> </a:t>
            </a:r>
            <a:r>
              <a:rPr lang="en-US" dirty="0" err="1" smtClean="0"/>
              <a:t>байна</a:t>
            </a:r>
            <a:r>
              <a:rPr lang="en-US" dirty="0" smtClean="0"/>
              <a:t>.</a:t>
            </a:r>
          </a:p>
          <a:p>
            <a:pPr>
              <a:buNone/>
            </a:pPr>
            <a:r>
              <a:rPr lang="mn-MN" dirty="0" smtClean="0"/>
              <a:t>-Зээл төлөлтийн график </a:t>
            </a:r>
            <a:r>
              <a:rPr lang="en-US" dirty="0" err="1" smtClean="0"/>
              <a:t>доторх</a:t>
            </a:r>
            <a:r>
              <a:rPr lang="en-US" dirty="0" smtClean="0"/>
              <a:t> </a:t>
            </a:r>
            <a:r>
              <a:rPr lang="mn-MN" dirty="0" smtClean="0"/>
              <a:t>он сар давхардсан</a:t>
            </a:r>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30086"/>
          </a:xfrm>
        </p:spPr>
        <p:txBody>
          <a:bodyPr/>
          <a:lstStyle/>
          <a:p>
            <a:r>
              <a:rPr lang="mn-MN" sz="3200" dirty="0" smtClean="0"/>
              <a:t>Амжилгүй илгээсэн алдааны мэдээлэл</a:t>
            </a:r>
            <a:endParaRPr lang="en-US" sz="3200" dirty="0"/>
          </a:p>
        </p:txBody>
      </p:sp>
      <p:sp>
        <p:nvSpPr>
          <p:cNvPr id="3" name="Content Placeholder 2"/>
          <p:cNvSpPr>
            <a:spLocks noGrp="1"/>
          </p:cNvSpPr>
          <p:nvPr>
            <p:ph idx="1"/>
          </p:nvPr>
        </p:nvSpPr>
        <p:spPr/>
        <p:txBody>
          <a:bodyPr>
            <a:normAutofit fontScale="92500"/>
          </a:bodyPr>
          <a:lstStyle/>
          <a:p>
            <a:r>
              <a:rPr lang="en-US" dirty="0" err="1" smtClean="0"/>
              <a:t>o_c_loaninterestdetail</a:t>
            </a:r>
            <a:r>
              <a:rPr lang="en-US" dirty="0" smtClean="0"/>
              <a:t> </a:t>
            </a:r>
            <a:r>
              <a:rPr lang="en-US" dirty="0" err="1" smtClean="0"/>
              <a:t>таг</a:t>
            </a:r>
            <a:r>
              <a:rPr lang="en-US" dirty="0" smtClean="0"/>
              <a:t> </a:t>
            </a:r>
            <a:r>
              <a:rPr lang="en-US" dirty="0" err="1" smtClean="0"/>
              <a:t>байхгүй</a:t>
            </a:r>
            <a:r>
              <a:rPr lang="en-US" dirty="0" smtClean="0"/>
              <a:t> </a:t>
            </a:r>
            <a:r>
              <a:rPr lang="en-US" dirty="0" err="1" smtClean="0"/>
              <a:t>байна</a:t>
            </a:r>
            <a:r>
              <a:rPr lang="en-US" dirty="0" smtClean="0"/>
              <a:t>.</a:t>
            </a:r>
          </a:p>
          <a:p>
            <a:pPr>
              <a:buNone/>
            </a:pPr>
            <a:r>
              <a:rPr lang="mn-MN" dirty="0" smtClean="0"/>
              <a:t>-</a:t>
            </a:r>
            <a:r>
              <a:rPr lang="en-US" dirty="0" err="1" smtClean="0"/>
              <a:t>Зээлийн</a:t>
            </a:r>
            <a:r>
              <a:rPr lang="en-US" dirty="0" smtClean="0"/>
              <a:t> </a:t>
            </a:r>
            <a:r>
              <a:rPr lang="en-US" dirty="0" err="1" smtClean="0"/>
              <a:t>хүүгийн</a:t>
            </a:r>
            <a:r>
              <a:rPr lang="en-US" dirty="0" smtClean="0"/>
              <a:t> </a:t>
            </a:r>
            <a:r>
              <a:rPr lang="en-US" dirty="0" err="1" smtClean="0"/>
              <a:t>график</a:t>
            </a:r>
            <a:r>
              <a:rPr lang="en-US" dirty="0" smtClean="0"/>
              <a:t> </a:t>
            </a:r>
            <a:r>
              <a:rPr lang="mn-MN" dirty="0" smtClean="0"/>
              <a:t>оруулаагүй</a:t>
            </a:r>
            <a:endParaRPr lang="en-US" dirty="0" smtClean="0"/>
          </a:p>
          <a:p>
            <a:pPr>
              <a:buNone/>
            </a:pPr>
            <a:r>
              <a:rPr lang="en-US" dirty="0" smtClean="0"/>
              <a:t> </a:t>
            </a:r>
          </a:p>
          <a:p>
            <a:pPr>
              <a:buNone/>
            </a:pPr>
            <a:r>
              <a:rPr lang="en-US" b="1" dirty="0" smtClean="0"/>
              <a:t>Mortgage – </a:t>
            </a:r>
            <a:r>
              <a:rPr lang="mn-MN" b="1" dirty="0" smtClean="0"/>
              <a:t>Барьцаа хөрөнгө</a:t>
            </a:r>
            <a:endParaRPr lang="en-US" b="1" dirty="0" smtClean="0"/>
          </a:p>
          <a:p>
            <a:r>
              <a:rPr lang="en-US" dirty="0" err="1" smtClean="0"/>
              <a:t>o_c_mortgage-ийн</a:t>
            </a:r>
            <a:r>
              <a:rPr lang="en-US" dirty="0" smtClean="0"/>
              <a:t> </a:t>
            </a:r>
            <a:r>
              <a:rPr lang="en-US" dirty="0" err="1" smtClean="0"/>
              <a:t>mrtno_internal</a:t>
            </a:r>
            <a:r>
              <a:rPr lang="en-US" dirty="0" smtClean="0"/>
              <a:t> </a:t>
            </a:r>
            <a:r>
              <a:rPr lang="en-US" dirty="0" err="1" smtClean="0"/>
              <a:t>таагийн</a:t>
            </a:r>
            <a:r>
              <a:rPr lang="en-US" dirty="0" smtClean="0"/>
              <a:t> </a:t>
            </a:r>
            <a:r>
              <a:rPr lang="en-US" dirty="0" err="1" smtClean="0"/>
              <a:t>бүхэл</a:t>
            </a:r>
            <a:r>
              <a:rPr lang="en-US" dirty="0" smtClean="0"/>
              <a:t> </a:t>
            </a:r>
            <a:r>
              <a:rPr lang="en-US" dirty="0" err="1" smtClean="0"/>
              <a:t>тоо</a:t>
            </a:r>
            <a:r>
              <a:rPr lang="en-US" dirty="0" smtClean="0"/>
              <a:t> </a:t>
            </a:r>
            <a:r>
              <a:rPr lang="en-US" dirty="0" err="1" smtClean="0"/>
              <a:t>биш</a:t>
            </a:r>
            <a:r>
              <a:rPr lang="en-US" dirty="0" smtClean="0"/>
              <a:t> </a:t>
            </a:r>
            <a:r>
              <a:rPr lang="en-US" dirty="0" err="1" smtClean="0"/>
              <a:t>байна</a:t>
            </a:r>
            <a:r>
              <a:rPr lang="en-US" dirty="0" smtClean="0"/>
              <a:t>.</a:t>
            </a:r>
          </a:p>
          <a:p>
            <a:pPr>
              <a:buNone/>
            </a:pPr>
            <a:r>
              <a:rPr lang="mn-MN" dirty="0" smtClean="0"/>
              <a:t>- </a:t>
            </a:r>
            <a:r>
              <a:rPr lang="en-US" dirty="0" err="1" smtClean="0"/>
              <a:t>mrtno_internal</a:t>
            </a:r>
            <a:r>
              <a:rPr lang="en-US" dirty="0" smtClean="0"/>
              <a:t> (</a:t>
            </a:r>
            <a:r>
              <a:rPr lang="en-US" dirty="0" err="1" smtClean="0"/>
              <a:t>Барцаа</a:t>
            </a:r>
            <a:r>
              <a:rPr lang="en-US" dirty="0" smtClean="0"/>
              <a:t> </a:t>
            </a:r>
            <a:r>
              <a:rPr lang="en-US" dirty="0" err="1" smtClean="0"/>
              <a:t>хөрөнгийн</a:t>
            </a:r>
            <a:r>
              <a:rPr lang="en-US" dirty="0" smtClean="0"/>
              <a:t> </a:t>
            </a:r>
            <a:r>
              <a:rPr lang="en-US" dirty="0" err="1" smtClean="0"/>
              <a:t>үл</a:t>
            </a:r>
            <a:r>
              <a:rPr lang="en-US" dirty="0" smtClean="0"/>
              <a:t> </a:t>
            </a:r>
            <a:r>
              <a:rPr lang="en-US" dirty="0" err="1" smtClean="0"/>
              <a:t>давхардах</a:t>
            </a:r>
            <a:r>
              <a:rPr lang="en-US" dirty="0" smtClean="0"/>
              <a:t> </a:t>
            </a:r>
            <a:r>
              <a:rPr lang="en-US" dirty="0" err="1" smtClean="0"/>
              <a:t>утга</a:t>
            </a:r>
            <a:r>
              <a:rPr lang="en-US" dirty="0" smtClean="0"/>
              <a:t>)  </a:t>
            </a:r>
            <a:r>
              <a:rPr lang="en-US" dirty="0" err="1" smtClean="0"/>
              <a:t>тааг</a:t>
            </a:r>
            <a:r>
              <a:rPr lang="en-US" dirty="0" smtClean="0"/>
              <a:t> </a:t>
            </a:r>
            <a:r>
              <a:rPr lang="en-US" dirty="0" err="1" smtClean="0"/>
              <a:t>доторх</a:t>
            </a:r>
            <a:r>
              <a:rPr lang="en-US" dirty="0" smtClean="0"/>
              <a:t> </a:t>
            </a:r>
            <a:r>
              <a:rPr lang="en-US" dirty="0" err="1" smtClean="0"/>
              <a:t>утга</a:t>
            </a:r>
            <a:r>
              <a:rPr lang="en-US" dirty="0" smtClean="0"/>
              <a:t> </a:t>
            </a:r>
            <a:r>
              <a:rPr lang="en-US" dirty="0" err="1" smtClean="0"/>
              <a:t>алдаатай</a:t>
            </a:r>
            <a:r>
              <a:rPr lang="en-US" dirty="0" smtClean="0"/>
              <a:t> </a:t>
            </a:r>
            <a:r>
              <a:rPr lang="en-US" dirty="0" err="1" smtClean="0"/>
              <a:t>бүхэл</a:t>
            </a:r>
            <a:r>
              <a:rPr lang="en-US" dirty="0" smtClean="0"/>
              <a:t> </a:t>
            </a:r>
            <a:r>
              <a:rPr lang="en-US" dirty="0" err="1" smtClean="0"/>
              <a:t>тоо</a:t>
            </a:r>
            <a:r>
              <a:rPr lang="en-US" dirty="0" smtClean="0"/>
              <a:t> </a:t>
            </a:r>
            <a:r>
              <a:rPr lang="en-US" dirty="0" err="1" smtClean="0"/>
              <a:t>байх</a:t>
            </a:r>
            <a:r>
              <a:rPr lang="en-US" dirty="0" smtClean="0"/>
              <a:t> </a:t>
            </a:r>
            <a:r>
              <a:rPr lang="en-US" dirty="0" err="1" smtClean="0"/>
              <a:t>ёстой</a:t>
            </a:r>
            <a:endParaRPr lang="en-US" dirty="0" smtClean="0"/>
          </a:p>
          <a:p>
            <a:r>
              <a:rPr lang="en-US" dirty="0" err="1" smtClean="0"/>
              <a:t>о_c_mortgage-ийн</a:t>
            </a:r>
            <a:r>
              <a:rPr lang="en-US" dirty="0" smtClean="0"/>
              <a:t> </a:t>
            </a:r>
            <a:r>
              <a:rPr lang="en-US" dirty="0" err="1" smtClean="0"/>
              <a:t>mrtcode</a:t>
            </a:r>
            <a:r>
              <a:rPr lang="en-US" dirty="0" smtClean="0"/>
              <a:t> </a:t>
            </a:r>
            <a:r>
              <a:rPr lang="en-US" dirty="0" err="1" smtClean="0"/>
              <a:t>таагийн</a:t>
            </a:r>
            <a:r>
              <a:rPr lang="en-US" dirty="0" smtClean="0"/>
              <a:t> </a:t>
            </a:r>
            <a:r>
              <a:rPr lang="en-US" dirty="0" err="1" smtClean="0"/>
              <a:t>утга</a:t>
            </a:r>
            <a:r>
              <a:rPr lang="en-US" dirty="0" smtClean="0"/>
              <a:t> </a:t>
            </a:r>
            <a:r>
              <a:rPr lang="en-US" dirty="0" err="1" smtClean="0"/>
              <a:t>нь</a:t>
            </a:r>
            <a:r>
              <a:rPr lang="en-US" dirty="0" smtClean="0"/>
              <a:t> </a:t>
            </a:r>
            <a:r>
              <a:rPr lang="en-US" dirty="0" err="1" smtClean="0"/>
              <a:t>жагсаалтад</a:t>
            </a:r>
            <a:r>
              <a:rPr lang="en-US" dirty="0" smtClean="0"/>
              <a:t> </a:t>
            </a:r>
            <a:r>
              <a:rPr lang="en-US" dirty="0" err="1" smtClean="0"/>
              <a:t>байхгүй</a:t>
            </a:r>
            <a:r>
              <a:rPr lang="en-US" dirty="0" smtClean="0"/>
              <a:t> </a:t>
            </a:r>
            <a:r>
              <a:rPr lang="en-US" dirty="0" err="1" smtClean="0"/>
              <a:t>байна</a:t>
            </a:r>
            <a:r>
              <a:rPr lang="en-US" dirty="0" smtClean="0"/>
              <a:t>.  </a:t>
            </a:r>
          </a:p>
          <a:p>
            <a:pPr>
              <a:buNone/>
            </a:pPr>
            <a:r>
              <a:rPr lang="mn-MN" dirty="0" smtClean="0"/>
              <a:t>-Барьцааны төрөл талбарыг дутуу сонгосон</a:t>
            </a:r>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7429"/>
          </a:xfrm>
        </p:spPr>
        <p:txBody>
          <a:bodyPr/>
          <a:lstStyle/>
          <a:p>
            <a:r>
              <a:rPr lang="mn-MN" sz="3200" dirty="0" smtClean="0"/>
              <a:t>Амжилгүй илгээсэн алдааны мэдээлэл</a:t>
            </a:r>
            <a:endParaRPr lang="en-US" sz="3200" dirty="0"/>
          </a:p>
        </p:txBody>
      </p:sp>
      <p:sp>
        <p:nvSpPr>
          <p:cNvPr id="3" name="Content Placeholder 2"/>
          <p:cNvSpPr>
            <a:spLocks noGrp="1"/>
          </p:cNvSpPr>
          <p:nvPr>
            <p:ph idx="1"/>
          </p:nvPr>
        </p:nvSpPr>
        <p:spPr/>
        <p:txBody>
          <a:bodyPr>
            <a:normAutofit/>
          </a:bodyPr>
          <a:lstStyle/>
          <a:p>
            <a:r>
              <a:rPr lang="en-US" dirty="0" err="1" smtClean="0"/>
              <a:t>о_c_mortgage-ийн</a:t>
            </a:r>
            <a:r>
              <a:rPr lang="en-US" dirty="0" smtClean="0"/>
              <a:t> </a:t>
            </a:r>
            <a:r>
              <a:rPr lang="en-US" dirty="0" err="1" smtClean="0"/>
              <a:t>mrtdescription</a:t>
            </a:r>
            <a:r>
              <a:rPr lang="en-US" dirty="0" smtClean="0"/>
              <a:t> </a:t>
            </a:r>
            <a:r>
              <a:rPr lang="en-US" dirty="0" err="1" smtClean="0"/>
              <a:t>тааг</a:t>
            </a:r>
            <a:r>
              <a:rPr lang="en-US" dirty="0" smtClean="0"/>
              <a:t> </a:t>
            </a:r>
            <a:r>
              <a:rPr lang="en-US" dirty="0" err="1" smtClean="0"/>
              <a:t>нь</a:t>
            </a:r>
            <a:r>
              <a:rPr lang="en-US" dirty="0" smtClean="0"/>
              <a:t> </a:t>
            </a:r>
            <a:r>
              <a:rPr lang="en-US" dirty="0" err="1" smtClean="0"/>
              <a:t>байхгүй</a:t>
            </a:r>
            <a:r>
              <a:rPr lang="en-US" dirty="0" smtClean="0"/>
              <a:t> </a:t>
            </a:r>
            <a:r>
              <a:rPr lang="en-US" dirty="0" err="1" smtClean="0"/>
              <a:t>байна</a:t>
            </a:r>
            <a:r>
              <a:rPr lang="en-US" dirty="0" smtClean="0"/>
              <a:t>.</a:t>
            </a:r>
          </a:p>
          <a:p>
            <a:pPr>
              <a:buNone/>
            </a:pPr>
            <a:r>
              <a:rPr lang="mn-MN" dirty="0" smtClean="0"/>
              <a:t>-</a:t>
            </a:r>
            <a:r>
              <a:rPr lang="en-US" dirty="0" err="1" smtClean="0"/>
              <a:t>Барцаа</a:t>
            </a:r>
            <a:r>
              <a:rPr lang="en-US" dirty="0" smtClean="0"/>
              <a:t> </a:t>
            </a:r>
            <a:r>
              <a:rPr lang="en-US" dirty="0" err="1" smtClean="0"/>
              <a:t>хөрөнгийн</a:t>
            </a:r>
            <a:r>
              <a:rPr lang="en-US" dirty="0" smtClean="0"/>
              <a:t> </a:t>
            </a:r>
            <a:r>
              <a:rPr lang="mn-MN" dirty="0" smtClean="0"/>
              <a:t>тайлбар заавал оруулах талбар</a:t>
            </a:r>
            <a:endParaRPr lang="en-US" dirty="0" smtClean="0"/>
          </a:p>
          <a:p>
            <a:r>
              <a:rPr lang="en-US" dirty="0" err="1" smtClean="0"/>
              <a:t>o_c_mortgage</a:t>
            </a:r>
            <a:r>
              <a:rPr lang="mn-MN" dirty="0" smtClean="0"/>
              <a:t>-ийн </a:t>
            </a:r>
            <a:r>
              <a:rPr lang="en-US" dirty="0" smtClean="0"/>
              <a:t> </a:t>
            </a:r>
            <a:r>
              <a:rPr lang="en-US" dirty="0" err="1" smtClean="0"/>
              <a:t>mrtorgname</a:t>
            </a:r>
            <a:r>
              <a:rPr lang="mn-MN" dirty="0" smtClean="0"/>
              <a:t> таагийн утгын урт заасан утгатай тэнцүү биш байна. </a:t>
            </a:r>
            <a:endParaRPr lang="en-US" dirty="0" smtClean="0"/>
          </a:p>
          <a:p>
            <a:r>
              <a:rPr lang="en-US" dirty="0" err="1" smtClean="0"/>
              <a:t>o_c_mortgage</a:t>
            </a:r>
            <a:r>
              <a:rPr lang="mn-MN" dirty="0" smtClean="0"/>
              <a:t>-ийн </a:t>
            </a:r>
            <a:r>
              <a:rPr lang="en-US" dirty="0" smtClean="0"/>
              <a:t> </a:t>
            </a:r>
            <a:r>
              <a:rPr lang="en-US" dirty="0" err="1" smtClean="0"/>
              <a:t>mrtorgname</a:t>
            </a:r>
            <a:r>
              <a:rPr lang="mn-MN" dirty="0" smtClean="0"/>
              <a:t> таагийн утга нь жагсаалтанд байхгүй байна.</a:t>
            </a:r>
            <a:endParaRPr lang="en-US" dirty="0" smtClean="0"/>
          </a:p>
          <a:p>
            <a:pPr>
              <a:buNone/>
            </a:pPr>
            <a:r>
              <a:rPr lang="mn-MN" dirty="0" smtClean="0"/>
              <a:t>-Барьцаа хөрөнгийн “</a:t>
            </a:r>
            <a:r>
              <a:rPr lang="en-US" dirty="0" err="1" smtClean="0"/>
              <a:t>Бүртгүүлсэн</a:t>
            </a:r>
            <a:r>
              <a:rPr lang="en-US" dirty="0" smtClean="0"/>
              <a:t> </a:t>
            </a:r>
            <a:r>
              <a:rPr lang="en-US" dirty="0" err="1" smtClean="0"/>
              <a:t>эрх</a:t>
            </a:r>
            <a:r>
              <a:rPr lang="en-US" dirty="0" smtClean="0"/>
              <a:t> </a:t>
            </a:r>
            <a:r>
              <a:rPr lang="en-US" dirty="0" err="1" smtClean="0"/>
              <a:t>бүхий</a:t>
            </a:r>
            <a:r>
              <a:rPr lang="en-US" dirty="0" smtClean="0"/>
              <a:t> </a:t>
            </a:r>
            <a:r>
              <a:rPr lang="en-US" dirty="0" err="1" smtClean="0"/>
              <a:t>байгууллагын</a:t>
            </a:r>
            <a:r>
              <a:rPr lang="en-US" dirty="0" smtClean="0"/>
              <a:t> </a:t>
            </a:r>
            <a:r>
              <a:rPr lang="en-US" dirty="0" err="1" smtClean="0"/>
              <a:t>нэр</a:t>
            </a:r>
            <a:r>
              <a:rPr lang="mn-MN" dirty="0" smtClean="0"/>
              <a:t>” гэсэн дээр </a:t>
            </a:r>
            <a:r>
              <a:rPr lang="en-US" dirty="0" err="1" smtClean="0"/>
              <a:t>Dataexchange</a:t>
            </a:r>
            <a:r>
              <a:rPr lang="en-US" dirty="0" smtClean="0"/>
              <a:t> document </a:t>
            </a:r>
            <a:r>
              <a:rPr lang="mn-MN" dirty="0" smtClean="0"/>
              <a:t>файлын Хавсралт Ү дээрээс тохирох кодыг бичнэ</a:t>
            </a:r>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7429"/>
          </a:xfrm>
        </p:spPr>
        <p:txBody>
          <a:bodyPr/>
          <a:lstStyle/>
          <a:p>
            <a:r>
              <a:rPr lang="mn-MN" sz="3200" dirty="0" smtClean="0"/>
              <a:t>Амжилгүй илгээсэн алдааны мэдээлэл</a:t>
            </a:r>
            <a:endParaRPr lang="en-US" sz="3200" dirty="0"/>
          </a:p>
        </p:txBody>
      </p:sp>
      <p:sp>
        <p:nvSpPr>
          <p:cNvPr id="3" name="Content Placeholder 2"/>
          <p:cNvSpPr>
            <a:spLocks noGrp="1"/>
          </p:cNvSpPr>
          <p:nvPr>
            <p:ph idx="1"/>
          </p:nvPr>
        </p:nvSpPr>
        <p:spPr/>
        <p:txBody>
          <a:bodyPr>
            <a:normAutofit/>
          </a:bodyPr>
          <a:lstStyle/>
          <a:p>
            <a:pPr>
              <a:buNone/>
            </a:pPr>
            <a:r>
              <a:rPr lang="mn-MN" dirty="0" smtClean="0"/>
              <a:t>	</a:t>
            </a:r>
            <a:r>
              <a:rPr lang="en-US" b="1" dirty="0" err="1" smtClean="0"/>
              <a:t>NegaInfo</a:t>
            </a:r>
            <a:r>
              <a:rPr lang="en-US" b="1" dirty="0" smtClean="0"/>
              <a:t> - </a:t>
            </a:r>
            <a:r>
              <a:rPr lang="mn-MN" b="1" dirty="0" smtClean="0"/>
              <a:t>Зээлдэгчийн мэдээлэл</a:t>
            </a:r>
            <a:endParaRPr lang="en-US" b="1" dirty="0" smtClean="0"/>
          </a:p>
          <a:p>
            <a:r>
              <a:rPr lang="en-US" dirty="0" err="1" smtClean="0"/>
              <a:t>NegaInfo</a:t>
            </a:r>
            <a:r>
              <a:rPr lang="en-US" dirty="0" smtClean="0"/>
              <a:t> </a:t>
            </a:r>
            <a:r>
              <a:rPr lang="mn-MN" dirty="0" smtClean="0"/>
              <a:t>таагийн </a:t>
            </a:r>
            <a:r>
              <a:rPr lang="en-US" dirty="0" err="1" smtClean="0"/>
              <a:t>Registertopolicedate</a:t>
            </a:r>
            <a:r>
              <a:rPr lang="en-US" dirty="0" smtClean="0"/>
              <a:t> </a:t>
            </a:r>
            <a:r>
              <a:rPr lang="mn-MN" dirty="0" smtClean="0"/>
              <a:t>таг байхгүй байна.</a:t>
            </a:r>
            <a:endParaRPr lang="en-US" dirty="0" smtClean="0"/>
          </a:p>
          <a:p>
            <a:pPr>
              <a:buNone/>
            </a:pPr>
            <a:r>
              <a:rPr lang="mn-MN" dirty="0" smtClean="0"/>
              <a:t>-Зээлдэгчийн мэдээлэл бүртгэх дээрх “</a:t>
            </a:r>
            <a:r>
              <a:rPr lang="en-US" dirty="0" err="1" smtClean="0"/>
              <a:t>Цагдаагийн</a:t>
            </a:r>
            <a:r>
              <a:rPr lang="en-US" dirty="0" smtClean="0"/>
              <a:t> </a:t>
            </a:r>
            <a:r>
              <a:rPr lang="en-US" dirty="0" err="1" smtClean="0"/>
              <a:t>байгууллагад</a:t>
            </a:r>
            <a:r>
              <a:rPr lang="en-US" dirty="0" smtClean="0"/>
              <a:t> </a:t>
            </a:r>
            <a:r>
              <a:rPr lang="en-US" dirty="0" err="1" smtClean="0"/>
              <a:t>үүсгэгдсэн</a:t>
            </a:r>
            <a:r>
              <a:rPr lang="en-US" dirty="0" smtClean="0"/>
              <a:t> </a:t>
            </a:r>
            <a:r>
              <a:rPr lang="en-US" dirty="0" err="1" smtClean="0"/>
              <a:t>эсэх</a:t>
            </a:r>
            <a:r>
              <a:rPr lang="mn-MN" dirty="0" smtClean="0"/>
              <a:t>” огноог оруулах </a:t>
            </a:r>
            <a:endParaRPr lang="en-US" dirty="0" smtClean="0"/>
          </a:p>
          <a:p>
            <a:r>
              <a:rPr lang="en-US" dirty="0" err="1" smtClean="0"/>
              <a:t>NegaInfo</a:t>
            </a:r>
            <a:r>
              <a:rPr lang="mn-MN" dirty="0" smtClean="0"/>
              <a:t>-ийн </a:t>
            </a:r>
            <a:r>
              <a:rPr lang="en-US" dirty="0" err="1" smtClean="0"/>
              <a:t>Causetostartcase</a:t>
            </a:r>
            <a:r>
              <a:rPr lang="en-US" dirty="0" smtClean="0"/>
              <a:t> </a:t>
            </a:r>
            <a:r>
              <a:rPr lang="mn-MN" dirty="0" smtClean="0"/>
              <a:t>таагийн утгын урт заасан утгатай тэнцүү биш байна.</a:t>
            </a:r>
            <a:endParaRPr lang="en-US" dirty="0" smtClean="0"/>
          </a:p>
          <a:p>
            <a:r>
              <a:rPr lang="en-US" dirty="0" err="1" smtClean="0"/>
              <a:t>NegaInfo</a:t>
            </a:r>
            <a:r>
              <a:rPr lang="mn-MN" dirty="0" smtClean="0"/>
              <a:t>-ийн </a:t>
            </a:r>
            <a:r>
              <a:rPr lang="en-US" dirty="0" err="1" smtClean="0"/>
              <a:t>Causetostartcase</a:t>
            </a:r>
            <a:r>
              <a:rPr lang="en-US" dirty="0" smtClean="0"/>
              <a:t> </a:t>
            </a:r>
            <a:r>
              <a:rPr lang="mn-MN" dirty="0" smtClean="0"/>
              <a:t>таагийн утга нь жагсаалтанд байхгүй байна.</a:t>
            </a:r>
            <a:endParaRPr lang="en-US" dirty="0" smtClean="0"/>
          </a:p>
          <a:p>
            <a:pPr>
              <a:buNone/>
            </a:pPr>
            <a:r>
              <a:rPr lang="en-US" dirty="0" smtClean="0"/>
              <a:t>-</a:t>
            </a:r>
            <a:r>
              <a:rPr lang="mn-MN" dirty="0" smtClean="0"/>
              <a:t>Зээлдэгчийн мэдээлэл бүртгэх дээрх “</a:t>
            </a:r>
            <a:r>
              <a:rPr lang="en-US" dirty="0" err="1" smtClean="0"/>
              <a:t>Хэрэг</a:t>
            </a:r>
            <a:r>
              <a:rPr lang="en-US" dirty="0" smtClean="0"/>
              <a:t> </a:t>
            </a:r>
            <a:r>
              <a:rPr lang="en-US" dirty="0" err="1" smtClean="0"/>
              <a:t>үүсгэгдсэн</a:t>
            </a:r>
            <a:r>
              <a:rPr lang="en-US" dirty="0" smtClean="0"/>
              <a:t> </a:t>
            </a:r>
            <a:r>
              <a:rPr lang="en-US" dirty="0" err="1" smtClean="0"/>
              <a:t>байдал</a:t>
            </a:r>
            <a:r>
              <a:rPr lang="mn-MN" dirty="0" smtClean="0"/>
              <a:t>” сонгох</a:t>
            </a:r>
            <a:endParaRPr lang="en-US"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6213" y="5490369"/>
            <a:ext cx="8229600" cy="600889"/>
          </a:xfrm>
        </p:spPr>
        <p:txBody>
          <a:bodyPr/>
          <a:lstStyle/>
          <a:p>
            <a:r>
              <a:rPr lang="ru-RU" sz="2000" dirty="0" err="1" smtClean="0">
                <a:latin typeface="Times New Roman" pitchFamily="18" charset="0"/>
                <a:cs typeface="Times New Roman" pitchFamily="18" charset="0"/>
              </a:rPr>
              <a:t>Хэрэглэгчийн</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нэр</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буруу</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оруулах</a:t>
            </a:r>
            <a:endParaRPr lang="en-US" sz="2000" dirty="0">
              <a:latin typeface="Times New Roman" pitchFamily="18" charset="0"/>
              <a:cs typeface="Times New Roman" pitchFamily="18" charset="0"/>
            </a:endParaRPr>
          </a:p>
        </p:txBody>
      </p:sp>
      <p:pic>
        <p:nvPicPr>
          <p:cNvPr id="4" name="Content Placeholder 3" descr="500.JPG"/>
          <p:cNvPicPr>
            <a:picLocks noGrp="1" noChangeAspect="1"/>
          </p:cNvPicPr>
          <p:nvPr>
            <p:ph idx="1"/>
          </p:nvPr>
        </p:nvPicPr>
        <p:blipFill rotWithShape="1">
          <a:blip r:embed="rId2" cstate="email">
            <a:extLst>
              <a:ext uri="{28A0092B-C50C-407E-A947-70E740481C1C}">
                <a14:useLocalDpi xmlns="" xmlns:a14="http://schemas.microsoft.com/office/drawing/2010/main" val="0"/>
              </a:ext>
            </a:extLst>
          </a:blip>
          <a:srcRect l="1779" r="1522"/>
          <a:stretch/>
        </p:blipFill>
        <p:spPr>
          <a:xfrm>
            <a:off x="522513" y="1524000"/>
            <a:ext cx="8251373" cy="3730580"/>
          </a:xfrm>
        </p:spPr>
      </p:pic>
      <p:sp>
        <p:nvSpPr>
          <p:cNvPr id="6" name="Title 1"/>
          <p:cNvSpPr txBox="1">
            <a:spLocks/>
          </p:cNvSpPr>
          <p:nvPr/>
        </p:nvSpPr>
        <p:spPr>
          <a:xfrm>
            <a:off x="686213" y="457200"/>
            <a:ext cx="8229600" cy="600889"/>
          </a:xfrm>
          <a:prstGeom prst="rect">
            <a:avLst/>
          </a:prstGeom>
        </p:spPr>
        <p:txBody>
          <a:bodyPr vert="horz" lIns="91440" tIns="45720" rIns="91440" bIns="45720" rtlCol="0" anchor="b">
            <a:noAutofit/>
          </a:bodyPr>
          <a:lstStyle/>
          <a:p>
            <a:pPr marL="0" marR="0" lvl="0" indent="0" algn="ctr" defTabSz="914400" rtl="0" eaLnBrk="1" fontAlgn="auto" latinLnBrk="0" hangingPunct="1">
              <a:lnSpc>
                <a:spcPts val="5800"/>
              </a:lnSpc>
              <a:spcBef>
                <a:spcPct val="0"/>
              </a:spcBef>
              <a:spcAft>
                <a:spcPts val="0"/>
              </a:spcAft>
              <a:buClrTx/>
              <a:buSzTx/>
              <a:buFontTx/>
              <a:buNone/>
              <a:tabLst/>
              <a:defRPr/>
            </a:pPr>
            <a:r>
              <a:rPr lang="mn-MN" sz="3600" dirty="0" smtClean="0">
                <a:solidFill>
                  <a:schemeClr val="tx2"/>
                </a:solidFill>
                <a:effectLst>
                  <a:outerShdw blurRad="63500" dist="38100" dir="5400000" algn="t" rotWithShape="0">
                    <a:prstClr val="black">
                      <a:alpha val="25000"/>
                    </a:prstClr>
                  </a:outerShdw>
                </a:effectLst>
                <a:latin typeface="Times New Roman" pitchFamily="18" charset="0"/>
                <a:ea typeface="+mj-ea"/>
                <a:cs typeface="Times New Roman" pitchFamily="18" charset="0"/>
              </a:rPr>
              <a:t>Програмын анхааруулга</a:t>
            </a:r>
            <a:endParaRPr kumimoji="0" lang="en-US" sz="3600" b="0" i="0" u="none" strike="noStrike" kern="1200" cap="none" spc="0" normalizeH="0" baseline="0" noProof="0" dirty="0">
              <a:ln>
                <a:noFill/>
              </a:ln>
              <a:solidFill>
                <a:schemeClr val="tx2"/>
              </a:solidFill>
              <a:effectLst>
                <a:outerShdw blurRad="63500" dist="38100" dir="5400000" algn="t" rotWithShape="0">
                  <a:prstClr val="black">
                    <a:alpha val="25000"/>
                  </a:prstClr>
                </a:outerShdw>
              </a:effectLst>
              <a:uLnTx/>
              <a:uFillTx/>
              <a:latin typeface="Times New Roman" pitchFamily="18" charset="0"/>
              <a:ea typeface="+mj-ea"/>
              <a:cs typeface="Times New Roman" pitchFamily="18" charset="0"/>
            </a:endParaRPr>
          </a:p>
        </p:txBody>
      </p:sp>
    </p:spTree>
    <p:extLst>
      <p:ext uri="{BB962C8B-B14F-4D97-AF65-F5344CB8AC3E}">
        <p14:creationId xmlns="" xmlns:p14="http://schemas.microsoft.com/office/powerpoint/2010/main" val="3849222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43660"/>
            <a:ext cx="8229600" cy="1996625"/>
          </a:xfrm>
        </p:spPr>
        <p:txBody>
          <a:bodyPr/>
          <a:lstStyle/>
          <a:p>
            <a:pPr>
              <a:lnSpc>
                <a:spcPct val="100000"/>
              </a:lnSpc>
            </a:pPr>
            <a:r>
              <a:rPr lang="en-US" sz="2000" b="1" dirty="0" smtClean="0">
                <a:latin typeface="Times New Roman" pitchFamily="18" charset="0"/>
                <a:cs typeface="Times New Roman" pitchFamily="18" charset="0"/>
              </a:rPr>
              <a:t>User permission </a:t>
            </a:r>
            <a:r>
              <a:rPr lang="ru-RU" sz="2000" b="1" dirty="0" smtClean="0">
                <a:latin typeface="Times New Roman" pitchFamily="18" charset="0"/>
                <a:cs typeface="Times New Roman" pitchFamily="18" charset="0"/>
              </a:rPr>
              <a:t>тохируул</a:t>
            </a:r>
            <a:r>
              <a:rPr lang="mn-MN" sz="2000" b="1" dirty="0" smtClean="0">
                <a:latin typeface="Times New Roman" pitchFamily="18" charset="0"/>
                <a:cs typeface="Times New Roman" pitchFamily="18" charset="0"/>
              </a:rPr>
              <a:t>ах</a:t>
            </a:r>
            <a:r>
              <a:rPr lang="en-US" sz="20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 C:\Program Files\USI</a:t>
            </a:r>
            <a:r>
              <a:rPr lang="mn-MN" sz="2000" dirty="0" smtClean="0">
                <a:latin typeface="Times New Roman" pitchFamily="18" charset="0"/>
                <a:cs typeface="Times New Roman" pitchFamily="18" charset="0"/>
              </a:rPr>
              <a:t> доторх “</a:t>
            </a:r>
            <a:r>
              <a:rPr lang="en-US" sz="2000" dirty="0" smtClean="0">
                <a:latin typeface="Times New Roman" pitchFamily="18" charset="0"/>
                <a:cs typeface="Times New Roman" pitchFamily="18" charset="0"/>
              </a:rPr>
              <a:t>Micro Finance Client</a:t>
            </a:r>
            <a:r>
              <a:rPr lang="mn-MN" sz="2000" dirty="0" smtClean="0">
                <a:latin typeface="Times New Roman" pitchFamily="18" charset="0"/>
                <a:cs typeface="Times New Roman" pitchFamily="18" charset="0"/>
              </a:rPr>
              <a:t>” хавтас дээр хулганыхаа баруун товчийг дараад </a:t>
            </a:r>
            <a:r>
              <a:rPr lang="en-US" sz="2000" dirty="0" smtClean="0">
                <a:latin typeface="Times New Roman" pitchFamily="18" charset="0"/>
                <a:cs typeface="Times New Roman" pitchFamily="18" charset="0"/>
              </a:rPr>
              <a:t>Properties </a:t>
            </a:r>
            <a:r>
              <a:rPr lang="mn-MN" sz="2000" dirty="0" smtClean="0">
                <a:latin typeface="Times New Roman" pitchFamily="18" charset="0"/>
                <a:cs typeface="Times New Roman" pitchFamily="18" charset="0"/>
              </a:rPr>
              <a:t>гээд </a:t>
            </a:r>
            <a:r>
              <a:rPr lang="en-US" sz="2000" dirty="0" smtClean="0">
                <a:latin typeface="Times New Roman" pitchFamily="18" charset="0"/>
                <a:cs typeface="Times New Roman" pitchFamily="18" charset="0"/>
              </a:rPr>
              <a:t>Security </a:t>
            </a:r>
            <a:r>
              <a:rPr lang="mn-MN" sz="2000" dirty="0" smtClean="0">
                <a:latin typeface="Times New Roman" pitchFamily="18" charset="0"/>
                <a:cs typeface="Times New Roman" pitchFamily="18" charset="0"/>
              </a:rPr>
              <a:t>табийг сонгоно. </a:t>
            </a:r>
            <a:r>
              <a:rPr lang="en-US" sz="2000" dirty="0" smtClean="0">
                <a:latin typeface="Times New Roman" pitchFamily="18" charset="0"/>
                <a:cs typeface="Times New Roman" pitchFamily="18" charset="0"/>
              </a:rPr>
              <a:t>Edit </a:t>
            </a:r>
            <a:r>
              <a:rPr lang="mn-MN" sz="2000" dirty="0" smtClean="0">
                <a:latin typeface="Times New Roman" pitchFamily="18" charset="0"/>
                <a:cs typeface="Times New Roman" pitchFamily="18" charset="0"/>
              </a:rPr>
              <a:t>товч дээр дараад </a:t>
            </a:r>
            <a:r>
              <a:rPr lang="en-US" sz="2000" dirty="0" smtClean="0">
                <a:latin typeface="Times New Roman" pitchFamily="18" charset="0"/>
                <a:cs typeface="Times New Roman" pitchFamily="18" charset="0"/>
              </a:rPr>
              <a:t>Users </a:t>
            </a:r>
            <a:r>
              <a:rPr lang="mn-MN" sz="2000" dirty="0" smtClean="0">
                <a:latin typeface="Times New Roman" pitchFamily="18" charset="0"/>
                <a:cs typeface="Times New Roman" pitchFamily="18" charset="0"/>
              </a:rPr>
              <a:t>хэрэглэгчийг идэвхжүүлнэ. Доорх </a:t>
            </a:r>
            <a:r>
              <a:rPr lang="en-US" sz="2000" dirty="0" smtClean="0">
                <a:latin typeface="Times New Roman" pitchFamily="18" charset="0"/>
                <a:cs typeface="Times New Roman" pitchFamily="18" charset="0"/>
              </a:rPr>
              <a:t>Allow </a:t>
            </a:r>
            <a:r>
              <a:rPr lang="mn-MN" sz="2000" dirty="0" smtClean="0">
                <a:latin typeface="Times New Roman" pitchFamily="18" charset="0"/>
                <a:cs typeface="Times New Roman" pitchFamily="18" charset="0"/>
              </a:rPr>
              <a:t>баганын харалдаа </a:t>
            </a:r>
            <a:r>
              <a:rPr lang="en-US" sz="2000" dirty="0" smtClean="0">
                <a:latin typeface="Times New Roman" pitchFamily="18" charset="0"/>
                <a:cs typeface="Times New Roman" pitchFamily="18" charset="0"/>
              </a:rPr>
              <a:t>Full control </a:t>
            </a:r>
            <a:r>
              <a:rPr lang="mn-MN" sz="2000" dirty="0" smtClean="0">
                <a:latin typeface="Times New Roman" pitchFamily="18" charset="0"/>
                <a:cs typeface="Times New Roman" pitchFamily="18" charset="0"/>
              </a:rPr>
              <a:t>хэсгийг чагтлаад хадгална</a:t>
            </a:r>
            <a:endParaRPr lang="en-US" sz="2000" dirty="0">
              <a:latin typeface="Times New Roman" pitchFamily="18" charset="0"/>
              <a:cs typeface="Times New Roman" pitchFamily="18" charset="0"/>
            </a:endParaRPr>
          </a:p>
        </p:txBody>
      </p:sp>
      <p:pic>
        <p:nvPicPr>
          <p:cNvPr id="4" name="Content Placeholder 3" descr="Attempt database.png"/>
          <p:cNvPicPr>
            <a:picLocks noGrp="1" noChangeAspect="1"/>
          </p:cNvPicPr>
          <p:nvPr>
            <p:ph idx="1"/>
          </p:nvPr>
        </p:nvPicPr>
        <p:blipFill>
          <a:blip r:embed="rId2">
            <a:extLst>
              <a:ext uri="{28A0092B-C50C-407E-A947-70E740481C1C}">
                <a14:useLocalDpi xmlns="" xmlns:a14="http://schemas.microsoft.com/office/drawing/2010/main" val="0"/>
              </a:ext>
            </a:extLst>
          </a:blip>
          <a:srcRect t="-6483" b="-6483"/>
          <a:stretch>
            <a:fillRect/>
          </a:stretch>
        </p:blipFill>
        <p:spPr>
          <a:xfrm>
            <a:off x="457200" y="117698"/>
            <a:ext cx="8229600" cy="4525963"/>
          </a:xfrm>
        </p:spPr>
      </p:pic>
    </p:spTree>
    <p:extLst>
      <p:ext uri="{BB962C8B-B14F-4D97-AF65-F5344CB8AC3E}">
        <p14:creationId xmlns="" xmlns:p14="http://schemas.microsoft.com/office/powerpoint/2010/main" val="906960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Executive.thmx</Template>
  <TotalTime>460</TotalTime>
  <Words>317</Words>
  <Application>Microsoft Office PowerPoint</Application>
  <PresentationFormat>On-screen Show (4:3)</PresentationFormat>
  <Paragraphs>54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Executive</vt:lpstr>
      <vt:lpstr>Зээлийн мэдээллийн систем</vt:lpstr>
      <vt:lpstr>Агуулга</vt:lpstr>
      <vt:lpstr>Амжилгүй илгээсэн алдааны мэдээлэл</vt:lpstr>
      <vt:lpstr>Амжилгүй илгээсэн алдааны мэдээлэл</vt:lpstr>
      <vt:lpstr>Амжилгүй илгээсэн алдааны мэдээлэл</vt:lpstr>
      <vt:lpstr>Амжилгүй илгээсэн алдааны мэдээлэл</vt:lpstr>
      <vt:lpstr>Амжилгүй илгээсэн алдааны мэдээлэл</vt:lpstr>
      <vt:lpstr>Хэрэглэгчийн нэр буруу оруулах</vt:lpstr>
      <vt:lpstr>User permission тохируулах : C:\Program Files\USI доторх “Micro Finance Client” хавтас дээр хулганыхаа баруун товчийг дараад Properties гээд Security табийг сонгоно. Edit товч дээр дараад Users хэрэглэгчийг идэвхжүүлнэ. Доорх Allow баганын харалдаа Full control хэсгийг чагтлаад хадгална</vt:lpstr>
      <vt:lpstr>Slide 10</vt:lpstr>
      <vt:lpstr>Зээлийн мэдээллийн систем ажиллахгүй байгаа тохиолдолд Мэдээлэл илгээж байгаа комьпютерийн Интернет салсан</vt:lpstr>
      <vt:lpstr>.net framework суулгаагүй алдаа</vt:lpstr>
      <vt:lpstr>Control Panel -&gt; Region and Language ороод “Additional settings” товч дээр дарна. Decimal symbol утга цэг, Digit grouping symbol утга таслал байна</vt:lpstr>
      <vt:lpstr>Slide 14</vt:lpstr>
      <vt:lpstr>Монголбанкинд хандана. Зээлийн мэдээллийн систем дээр Шинээр хайх хайлтын эрх тавиулна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Зээлийн мэдээллийн систем</dc:title>
  <dc:creator>Bat-Oyun Kh</dc:creator>
  <cp:lastModifiedBy>Enkhtuul</cp:lastModifiedBy>
  <cp:revision>16</cp:revision>
  <dcterms:created xsi:type="dcterms:W3CDTF">2014-06-26T15:59:37Z</dcterms:created>
  <dcterms:modified xsi:type="dcterms:W3CDTF">2014-07-01T07:33:44Z</dcterms:modified>
</cp:coreProperties>
</file>