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96" r:id="rId1"/>
  </p:sldMasterIdLst>
  <p:notesMasterIdLst>
    <p:notesMasterId r:id="rId8"/>
  </p:notesMasterIdLst>
  <p:sldIdLst>
    <p:sldId id="258" r:id="rId2"/>
    <p:sldId id="265" r:id="rId3"/>
    <p:sldId id="266" r:id="rId4"/>
    <p:sldId id="268" r:id="rId5"/>
    <p:sldId id="269" r:id="rId6"/>
    <p:sldId id="270" r:id="rId7"/>
  </p:sldIdLst>
  <p:sldSz cx="18288000" cy="10287000"/>
  <p:notesSz cx="6858000" cy="9144000"/>
  <p:embeddedFontLst>
    <p:embeddedFont>
      <p:font typeface="Aptos" panose="020B0004020202020204" pitchFamily="34" charset="0"/>
      <p:regular r:id="rId9"/>
      <p:bold r:id="rId10"/>
      <p:italic r:id="rId11"/>
      <p:boldItalic r:id="rId12"/>
    </p:embeddedFont>
    <p:embeddedFont>
      <p:font typeface="Aptos Display" panose="020B0004020202020204" pitchFamily="34" charset="0"/>
      <p:regular r:id="rId13"/>
      <p:bold r:id="rId14"/>
      <p:italic r:id="rId15"/>
      <p:boldItalic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48" autoAdjust="0"/>
  </p:normalViewPr>
  <p:slideViewPr>
    <p:cSldViewPr>
      <p:cViewPr varScale="1">
        <p:scale>
          <a:sx n="78" d="100"/>
          <a:sy n="78" d="100"/>
        </p:scale>
        <p:origin x="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63E15-0303-D541-B3E9-2E7028D11008}" type="doc">
      <dgm:prSet loTypeId="urn:microsoft.com/office/officeart/2009/3/layout/HorizontalOrganizationChart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66379CA-FDD0-7A42-A728-4E7CF5D7A243}">
      <dgm:prSet phldrT="[Text]" custT="1"/>
      <dgm:spPr/>
      <dgm:t>
        <a:bodyPr/>
        <a:lstStyle/>
        <a:p>
          <a:r>
            <a:rPr lang="en-US" sz="4400" dirty="0">
              <a:latin typeface="Candara" panose="020E0502030303020204" pitchFamily="34" charset="0"/>
            </a:rPr>
            <a:t>АХБ</a:t>
          </a:r>
        </a:p>
      </dgm:t>
    </dgm:pt>
    <dgm:pt modelId="{2F9C809C-3D56-9947-9BAA-AC57C01818F0}" type="parTrans" cxnId="{E827564F-2CA9-3545-A9B9-46F9868421DD}">
      <dgm:prSet/>
      <dgm:spPr/>
      <dgm:t>
        <a:bodyPr/>
        <a:lstStyle/>
        <a:p>
          <a:endParaRPr lang="en-US"/>
        </a:p>
      </dgm:t>
    </dgm:pt>
    <dgm:pt modelId="{2B7B1C63-6724-2144-A27C-96CEF16B34EC}" type="sibTrans" cxnId="{E827564F-2CA9-3545-A9B9-46F9868421DD}">
      <dgm:prSet/>
      <dgm:spPr/>
      <dgm:t>
        <a:bodyPr/>
        <a:lstStyle/>
        <a:p>
          <a:endParaRPr lang="en-US"/>
        </a:p>
      </dgm:t>
    </dgm:pt>
    <dgm:pt modelId="{CCB1C0B3-1C76-2342-94D6-AB73B7E5E1B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>
              <a:latin typeface="Candara" panose="020E0502030303020204" pitchFamily="34" charset="0"/>
            </a:rPr>
            <a:t>БНХАУ</a:t>
          </a:r>
          <a:endParaRPr lang="en-US" sz="2800" dirty="0">
            <a:latin typeface="Candara" panose="020E0502030303020204" pitchFamily="34" charset="0"/>
          </a:endParaRPr>
        </a:p>
      </dgm:t>
    </dgm:pt>
    <dgm:pt modelId="{45E021AA-8A98-9B42-A686-756C24B2BFF0}" type="parTrans" cxnId="{1F72EAF4-0F1E-2646-8BEB-7E37D14EFD1C}">
      <dgm:prSet/>
      <dgm:spPr/>
      <dgm:t>
        <a:bodyPr/>
        <a:lstStyle/>
        <a:p>
          <a:endParaRPr lang="en-US"/>
        </a:p>
      </dgm:t>
    </dgm:pt>
    <dgm:pt modelId="{24767D30-44C2-FC43-9F8B-944D42BA80FE}" type="sibTrans" cxnId="{1F72EAF4-0F1E-2646-8BEB-7E37D14EFD1C}">
      <dgm:prSet/>
      <dgm:spPr/>
      <dgm:t>
        <a:bodyPr/>
        <a:lstStyle/>
        <a:p>
          <a:endParaRPr lang="en-US"/>
        </a:p>
      </dgm:t>
    </dgm:pt>
    <dgm:pt modelId="{66514DCD-1D50-EC42-B400-C54AA27D005D}">
      <dgm:prSet phldrT="[Text]" custT="1"/>
      <dgm:spPr/>
      <dgm:t>
        <a:bodyPr/>
        <a:lstStyle/>
        <a:p>
          <a:r>
            <a:rPr lang="en-US" sz="2800">
              <a:latin typeface="Candara" panose="020E0502030303020204" pitchFamily="34" charset="0"/>
            </a:rPr>
            <a:t>БОАЖЯ</a:t>
          </a:r>
          <a:endParaRPr lang="en-US" sz="2800" dirty="0">
            <a:latin typeface="Candara" panose="020E0502030303020204" pitchFamily="34" charset="0"/>
          </a:endParaRPr>
        </a:p>
      </dgm:t>
    </dgm:pt>
    <dgm:pt modelId="{371C0B15-B7CE-8F4C-AB63-29028E5EB7FD}" type="parTrans" cxnId="{6EE9A6AB-8F81-4640-BC56-0208088890CE}">
      <dgm:prSet/>
      <dgm:spPr/>
      <dgm:t>
        <a:bodyPr/>
        <a:lstStyle/>
        <a:p>
          <a:endParaRPr lang="en-US"/>
        </a:p>
      </dgm:t>
    </dgm:pt>
    <dgm:pt modelId="{70926FB2-3930-374D-90C6-C5526C4F0D6B}" type="sibTrans" cxnId="{6EE9A6AB-8F81-4640-BC56-0208088890CE}">
      <dgm:prSet/>
      <dgm:spPr/>
      <dgm:t>
        <a:bodyPr/>
        <a:lstStyle/>
        <a:p>
          <a:endParaRPr lang="en-US"/>
        </a:p>
      </dgm:t>
    </dgm:pt>
    <dgm:pt modelId="{DE51C3A6-7F18-8E48-AE0D-2C6554D9683E}">
      <dgm:prSet phldrT="[Text]" custT="1"/>
      <dgm:spPr/>
      <dgm:t>
        <a:bodyPr/>
        <a:lstStyle/>
        <a:p>
          <a:r>
            <a:rPr lang="en-US" sz="2800">
              <a:latin typeface="Candara" panose="020E0502030303020204" pitchFamily="34" charset="0"/>
            </a:rPr>
            <a:t>СЗХ</a:t>
          </a:r>
          <a:endParaRPr lang="en-US" sz="2800" dirty="0">
            <a:latin typeface="Candara" panose="020E0502030303020204" pitchFamily="34" charset="0"/>
          </a:endParaRPr>
        </a:p>
      </dgm:t>
    </dgm:pt>
    <dgm:pt modelId="{7D8279F9-A689-F14F-9892-1D3B81D0A781}" type="parTrans" cxnId="{6078D7EF-EB4E-A94D-87CB-E154574D71E9}">
      <dgm:prSet/>
      <dgm:spPr/>
      <dgm:t>
        <a:bodyPr/>
        <a:lstStyle/>
        <a:p>
          <a:endParaRPr lang="en-US"/>
        </a:p>
      </dgm:t>
    </dgm:pt>
    <dgm:pt modelId="{25651F04-A724-C54B-8374-3AC759311AC7}" type="sibTrans" cxnId="{6078D7EF-EB4E-A94D-87CB-E154574D71E9}">
      <dgm:prSet/>
      <dgm:spPr/>
      <dgm:t>
        <a:bodyPr/>
        <a:lstStyle/>
        <a:p>
          <a:endParaRPr lang="en-US"/>
        </a:p>
      </dgm:t>
    </dgm:pt>
    <dgm:pt modelId="{1011EDC8-166E-8946-9BF9-B5FAFB13717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err="1">
              <a:latin typeface="Candara" panose="020E0502030303020204" pitchFamily="34" charset="0"/>
            </a:rPr>
            <a:t>Шар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мөрний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сав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газар</a:t>
          </a:r>
          <a:r>
            <a:rPr lang="en-US" sz="2800" dirty="0">
              <a:latin typeface="Candara" panose="020E0502030303020204" pitchFamily="34" charset="0"/>
            </a:rPr>
            <a:t> </a:t>
          </a:r>
        </a:p>
      </dgm:t>
    </dgm:pt>
    <dgm:pt modelId="{F69663F7-B7D8-E34E-B83B-34DFA16A702D}" type="parTrans" cxnId="{CFDCAFB3-B011-7D43-957F-A733B747068C}">
      <dgm:prSet/>
      <dgm:spPr/>
      <dgm:t>
        <a:bodyPr/>
        <a:lstStyle/>
        <a:p>
          <a:endParaRPr lang="en-US"/>
        </a:p>
      </dgm:t>
    </dgm:pt>
    <dgm:pt modelId="{026AF41E-C2AF-0446-ADF0-C91D93CE3435}" type="sibTrans" cxnId="{CFDCAFB3-B011-7D43-957F-A733B747068C}">
      <dgm:prSet/>
      <dgm:spPr/>
      <dgm:t>
        <a:bodyPr/>
        <a:lstStyle/>
        <a:p>
          <a:endParaRPr lang="en-US"/>
        </a:p>
      </dgm:t>
    </dgm:pt>
    <dgm:pt modelId="{A7EB895B-EFB3-6942-956A-78F82C7C8148}">
      <dgm:prSet custT="1"/>
      <dgm:spPr/>
      <dgm:t>
        <a:bodyPr/>
        <a:lstStyle/>
        <a:p>
          <a:r>
            <a:rPr lang="en-US" sz="2800" dirty="0" err="1">
              <a:latin typeface="Candara" panose="020E0502030303020204" pitchFamily="34" charset="0"/>
            </a:rPr>
            <a:t>Байгалийн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нөөцийн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бодлого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зохицуулалтын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газар</a:t>
          </a:r>
          <a:endParaRPr lang="en-US" sz="2800" dirty="0">
            <a:latin typeface="Candara" panose="020E0502030303020204" pitchFamily="34" charset="0"/>
          </a:endParaRPr>
        </a:p>
      </dgm:t>
    </dgm:pt>
    <dgm:pt modelId="{73E68518-5970-1748-B1B3-ADE693F33A14}" type="parTrans" cxnId="{2C9DBD88-BA52-E740-B316-66CA102BAF75}">
      <dgm:prSet/>
      <dgm:spPr/>
      <dgm:t>
        <a:bodyPr/>
        <a:lstStyle/>
        <a:p>
          <a:endParaRPr lang="en-US"/>
        </a:p>
      </dgm:t>
    </dgm:pt>
    <dgm:pt modelId="{22A39BE5-FB48-FE44-A10D-0BDD5FA994B0}" type="sibTrans" cxnId="{2C9DBD88-BA52-E740-B316-66CA102BAF75}">
      <dgm:prSet/>
      <dgm:spPr/>
      <dgm:t>
        <a:bodyPr/>
        <a:lstStyle/>
        <a:p>
          <a:endParaRPr lang="en-US"/>
        </a:p>
      </dgm:t>
    </dgm:pt>
    <dgm:pt modelId="{55D712A3-68EC-B543-84E4-9805B2974807}">
      <dgm:prSet phldrT="[Text]" custT="1"/>
      <dgm:spPr/>
      <dgm:t>
        <a:bodyPr/>
        <a:lstStyle/>
        <a:p>
          <a:r>
            <a:rPr lang="en-US" sz="2800" dirty="0" err="1">
              <a:latin typeface="Candara" panose="020E0502030303020204" pitchFamily="34" charset="0"/>
            </a:rPr>
            <a:t>Хадгаламж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зээлийн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хоршооны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газар</a:t>
          </a:r>
          <a:endParaRPr lang="en-US" sz="2800" dirty="0">
            <a:latin typeface="Candara" panose="020E0502030303020204" pitchFamily="34" charset="0"/>
          </a:endParaRPr>
        </a:p>
      </dgm:t>
    </dgm:pt>
    <dgm:pt modelId="{F757A896-534F-D341-944C-E1B225C0F1F4}" type="parTrans" cxnId="{7C0306C7-A8DA-CC4F-9E35-29597868BB9F}">
      <dgm:prSet/>
      <dgm:spPr/>
      <dgm:t>
        <a:bodyPr/>
        <a:lstStyle/>
        <a:p>
          <a:endParaRPr lang="en-US"/>
        </a:p>
      </dgm:t>
    </dgm:pt>
    <dgm:pt modelId="{7B14E9C6-EA5E-6648-A70F-1ACCAA07C627}" type="sibTrans" cxnId="{7C0306C7-A8DA-CC4F-9E35-29597868BB9F}">
      <dgm:prSet/>
      <dgm:spPr/>
      <dgm:t>
        <a:bodyPr/>
        <a:lstStyle/>
        <a:p>
          <a:endParaRPr lang="en-US"/>
        </a:p>
      </dgm:t>
    </dgm:pt>
    <dgm:pt modelId="{DEE3BE59-3CBD-CF4F-8E5A-94E2468D4CBE}">
      <dgm:prSet custT="1"/>
      <dgm:spPr/>
      <dgm:t>
        <a:bodyPr/>
        <a:lstStyle/>
        <a:p>
          <a:r>
            <a:rPr lang="en-US" sz="2800">
              <a:latin typeface="Candara" panose="020E0502030303020204" pitchFamily="34" charset="0"/>
            </a:rPr>
            <a:t>IRIM/ToC/DS</a:t>
          </a:r>
          <a:endParaRPr lang="en-US" sz="2800" dirty="0">
            <a:latin typeface="Candara" panose="020E0502030303020204" pitchFamily="34" charset="0"/>
          </a:endParaRPr>
        </a:p>
      </dgm:t>
    </dgm:pt>
    <dgm:pt modelId="{58C4BA1B-4452-ED4B-9089-8608F5D498DF}" type="parTrans" cxnId="{856CD60E-6101-FF45-ABE8-67B76F4DE167}">
      <dgm:prSet/>
      <dgm:spPr/>
      <dgm:t>
        <a:bodyPr/>
        <a:lstStyle/>
        <a:p>
          <a:endParaRPr lang="en-US"/>
        </a:p>
      </dgm:t>
    </dgm:pt>
    <dgm:pt modelId="{70E258D6-E6AC-854A-B40B-5F31600A8807}" type="sibTrans" cxnId="{856CD60E-6101-FF45-ABE8-67B76F4DE167}">
      <dgm:prSet/>
      <dgm:spPr/>
      <dgm:t>
        <a:bodyPr/>
        <a:lstStyle/>
        <a:p>
          <a:endParaRPr lang="en-US"/>
        </a:p>
      </dgm:t>
    </dgm:pt>
    <dgm:pt modelId="{9CCFFD21-BD2D-B144-8DCB-8B42A9E3A651}">
      <dgm:prSet phldrT="[Text]" custT="1"/>
      <dgm:spPr/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ОУ-</a:t>
          </a:r>
          <a:r>
            <a:rPr lang="en-US" sz="2800" dirty="0" err="1">
              <a:latin typeface="Candara" panose="020E0502030303020204" pitchFamily="34" charset="0"/>
            </a:rPr>
            <a:t>ын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зөвлөх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Нидхи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Тандон</a:t>
          </a:r>
          <a:endParaRPr lang="en-US" sz="2800" dirty="0">
            <a:latin typeface="Candara" panose="020E0502030303020204" pitchFamily="34" charset="0"/>
          </a:endParaRPr>
        </a:p>
      </dgm:t>
    </dgm:pt>
    <dgm:pt modelId="{AF1A5DC1-535F-B344-8D9B-E302A778C1E2}" type="parTrans" cxnId="{146AA2F0-0678-BB40-949E-A05C225B2394}">
      <dgm:prSet/>
      <dgm:spPr/>
      <dgm:t>
        <a:bodyPr/>
        <a:lstStyle/>
        <a:p>
          <a:endParaRPr lang="en-US"/>
        </a:p>
      </dgm:t>
    </dgm:pt>
    <dgm:pt modelId="{8ED3FDC6-36E6-1C49-AFD7-23B6800E3559}" type="sibTrans" cxnId="{146AA2F0-0678-BB40-949E-A05C225B2394}">
      <dgm:prSet/>
      <dgm:spPr/>
      <dgm:t>
        <a:bodyPr/>
        <a:lstStyle/>
        <a:p>
          <a:endParaRPr lang="en-US"/>
        </a:p>
      </dgm:t>
    </dgm:pt>
    <dgm:pt modelId="{A25D0E5A-6025-6243-87A7-D6A2C83E9860}">
      <dgm:prSet phldrT="[Text]" custT="1"/>
      <dgm:spPr/>
      <dgm:t>
        <a:bodyPr/>
        <a:lstStyle/>
        <a:p>
          <a:r>
            <a:rPr lang="en-US" sz="2800" dirty="0" err="1">
              <a:latin typeface="Candara" panose="020E0502030303020204" pitchFamily="34" charset="0"/>
            </a:rPr>
            <a:t>Үндэсний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зөвлөх</a:t>
          </a:r>
          <a:r>
            <a:rPr lang="en-US" sz="2800" dirty="0">
              <a:latin typeface="Candara" panose="020E0502030303020204" pitchFamily="34" charset="0"/>
            </a:rPr>
            <a:t> </a:t>
          </a:r>
          <a:r>
            <a:rPr lang="en-US" sz="2800" dirty="0" err="1">
              <a:latin typeface="Candara" panose="020E0502030303020204" pitchFamily="34" charset="0"/>
            </a:rPr>
            <a:t>Очирхүү</a:t>
          </a:r>
          <a:endParaRPr lang="en-US" sz="2800" dirty="0">
            <a:latin typeface="Candara" panose="020E0502030303020204" pitchFamily="34" charset="0"/>
          </a:endParaRPr>
        </a:p>
      </dgm:t>
    </dgm:pt>
    <dgm:pt modelId="{CD5CECCA-25EC-894C-B3B2-467B4E16F832}" type="parTrans" cxnId="{F9F62C53-3EB4-8241-9638-EB5F83139B2D}">
      <dgm:prSet/>
      <dgm:spPr/>
      <dgm:t>
        <a:bodyPr/>
        <a:lstStyle/>
        <a:p>
          <a:endParaRPr lang="en-US"/>
        </a:p>
      </dgm:t>
    </dgm:pt>
    <dgm:pt modelId="{F6FFD0CA-962D-A842-9BB9-F2B37F309DDD}" type="sibTrans" cxnId="{F9F62C53-3EB4-8241-9638-EB5F83139B2D}">
      <dgm:prSet/>
      <dgm:spPr/>
      <dgm:t>
        <a:bodyPr/>
        <a:lstStyle/>
        <a:p>
          <a:endParaRPr lang="en-US"/>
        </a:p>
      </dgm:t>
    </dgm:pt>
    <dgm:pt modelId="{6FD6DF01-409B-E341-A7F1-ABA437399C14}" type="pres">
      <dgm:prSet presAssocID="{A7763E15-0303-D541-B3E9-2E7028D110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6A9295-EBAB-2541-8E26-29221127DE6A}" type="pres">
      <dgm:prSet presAssocID="{D66379CA-FDD0-7A42-A728-4E7CF5D7A243}" presName="hierRoot1" presStyleCnt="0">
        <dgm:presLayoutVars>
          <dgm:hierBranch val="init"/>
        </dgm:presLayoutVars>
      </dgm:prSet>
      <dgm:spPr/>
    </dgm:pt>
    <dgm:pt modelId="{FC3B2D59-F9C9-9B42-A513-191CCFD88FE0}" type="pres">
      <dgm:prSet presAssocID="{D66379CA-FDD0-7A42-A728-4E7CF5D7A243}" presName="rootComposite1" presStyleCnt="0"/>
      <dgm:spPr/>
    </dgm:pt>
    <dgm:pt modelId="{6E4757A2-1CAD-044E-8E6B-899993A3ED18}" type="pres">
      <dgm:prSet presAssocID="{D66379CA-FDD0-7A42-A728-4E7CF5D7A243}" presName="rootText1" presStyleLbl="node0" presStyleIdx="0" presStyleCnt="1">
        <dgm:presLayoutVars>
          <dgm:chPref val="3"/>
        </dgm:presLayoutVars>
      </dgm:prSet>
      <dgm:spPr/>
    </dgm:pt>
    <dgm:pt modelId="{E78EF2EC-F23C-634D-B9F9-D3DDE5118232}" type="pres">
      <dgm:prSet presAssocID="{D66379CA-FDD0-7A42-A728-4E7CF5D7A243}" presName="rootConnector1" presStyleLbl="node1" presStyleIdx="0" presStyleCnt="0"/>
      <dgm:spPr/>
    </dgm:pt>
    <dgm:pt modelId="{D2A60362-92C9-6B4D-B1CA-33D17264F93B}" type="pres">
      <dgm:prSet presAssocID="{D66379CA-FDD0-7A42-A728-4E7CF5D7A243}" presName="hierChild2" presStyleCnt="0"/>
      <dgm:spPr/>
    </dgm:pt>
    <dgm:pt modelId="{3CF41BA1-C647-044E-8A59-0C4E81010C76}" type="pres">
      <dgm:prSet presAssocID="{45E021AA-8A98-9B42-A686-756C24B2BFF0}" presName="Name64" presStyleLbl="parChTrans1D2" presStyleIdx="0" presStyleCnt="3"/>
      <dgm:spPr/>
    </dgm:pt>
    <dgm:pt modelId="{CE9C6E24-F114-6244-87AA-0746796E051A}" type="pres">
      <dgm:prSet presAssocID="{CCB1C0B3-1C76-2342-94D6-AB73B7E5E1B8}" presName="hierRoot2" presStyleCnt="0">
        <dgm:presLayoutVars>
          <dgm:hierBranch val="init"/>
        </dgm:presLayoutVars>
      </dgm:prSet>
      <dgm:spPr/>
    </dgm:pt>
    <dgm:pt modelId="{23FC8B30-A36F-A249-BC1B-F1A66F5FEFD8}" type="pres">
      <dgm:prSet presAssocID="{CCB1C0B3-1C76-2342-94D6-AB73B7E5E1B8}" presName="rootComposite" presStyleCnt="0"/>
      <dgm:spPr/>
    </dgm:pt>
    <dgm:pt modelId="{5CE34FAA-9822-9B4C-B470-D6D5BF391169}" type="pres">
      <dgm:prSet presAssocID="{CCB1C0B3-1C76-2342-94D6-AB73B7E5E1B8}" presName="rootText" presStyleLbl="node2" presStyleIdx="0" presStyleCnt="3">
        <dgm:presLayoutVars>
          <dgm:chPref val="3"/>
        </dgm:presLayoutVars>
      </dgm:prSet>
      <dgm:spPr/>
    </dgm:pt>
    <dgm:pt modelId="{E9119086-5353-2D4A-AB53-DF4A9AEBA30A}" type="pres">
      <dgm:prSet presAssocID="{CCB1C0B3-1C76-2342-94D6-AB73B7E5E1B8}" presName="rootConnector" presStyleLbl="node2" presStyleIdx="0" presStyleCnt="3"/>
      <dgm:spPr/>
    </dgm:pt>
    <dgm:pt modelId="{BE604BC8-BBC5-2E48-BE4D-F1F84C67330F}" type="pres">
      <dgm:prSet presAssocID="{CCB1C0B3-1C76-2342-94D6-AB73B7E5E1B8}" presName="hierChild4" presStyleCnt="0"/>
      <dgm:spPr/>
    </dgm:pt>
    <dgm:pt modelId="{F783AA77-B2AF-C94D-B919-72A28727E81D}" type="pres">
      <dgm:prSet presAssocID="{F69663F7-B7D8-E34E-B83B-34DFA16A702D}" presName="Name64" presStyleLbl="parChTrans1D3" presStyleIdx="0" presStyleCnt="3"/>
      <dgm:spPr/>
    </dgm:pt>
    <dgm:pt modelId="{798AFBAC-718E-7D4C-99BB-1098736261E8}" type="pres">
      <dgm:prSet presAssocID="{1011EDC8-166E-8946-9BF9-B5FAFB137173}" presName="hierRoot2" presStyleCnt="0">
        <dgm:presLayoutVars>
          <dgm:hierBranch val="init"/>
        </dgm:presLayoutVars>
      </dgm:prSet>
      <dgm:spPr/>
    </dgm:pt>
    <dgm:pt modelId="{3957990C-DCB0-AB4F-BC74-DA13E32942F2}" type="pres">
      <dgm:prSet presAssocID="{1011EDC8-166E-8946-9BF9-B5FAFB137173}" presName="rootComposite" presStyleCnt="0"/>
      <dgm:spPr/>
    </dgm:pt>
    <dgm:pt modelId="{E7691ADA-A72F-7146-9700-000782006B20}" type="pres">
      <dgm:prSet presAssocID="{1011EDC8-166E-8946-9BF9-B5FAFB137173}" presName="rootText" presStyleLbl="node3" presStyleIdx="0" presStyleCnt="3">
        <dgm:presLayoutVars>
          <dgm:chPref val="3"/>
        </dgm:presLayoutVars>
      </dgm:prSet>
      <dgm:spPr/>
    </dgm:pt>
    <dgm:pt modelId="{EE7DFAA5-A93A-F648-9FE8-ABB3F125502B}" type="pres">
      <dgm:prSet presAssocID="{1011EDC8-166E-8946-9BF9-B5FAFB137173}" presName="rootConnector" presStyleLbl="node3" presStyleIdx="0" presStyleCnt="3"/>
      <dgm:spPr/>
    </dgm:pt>
    <dgm:pt modelId="{A7EE7E14-15E6-114C-A400-C33A754D70A3}" type="pres">
      <dgm:prSet presAssocID="{1011EDC8-166E-8946-9BF9-B5FAFB137173}" presName="hierChild4" presStyleCnt="0"/>
      <dgm:spPr/>
    </dgm:pt>
    <dgm:pt modelId="{CFA9760D-FF99-194F-8BEF-AF0AC60ADB80}" type="pres">
      <dgm:prSet presAssocID="{1011EDC8-166E-8946-9BF9-B5FAFB137173}" presName="hierChild5" presStyleCnt="0"/>
      <dgm:spPr/>
    </dgm:pt>
    <dgm:pt modelId="{D135C088-D9AD-1C47-B32B-74EAB06DDF0D}" type="pres">
      <dgm:prSet presAssocID="{CCB1C0B3-1C76-2342-94D6-AB73B7E5E1B8}" presName="hierChild5" presStyleCnt="0"/>
      <dgm:spPr/>
    </dgm:pt>
    <dgm:pt modelId="{BA64E3B2-E61B-6B4A-9967-BDBB5BE5FDBC}" type="pres">
      <dgm:prSet presAssocID="{371C0B15-B7CE-8F4C-AB63-29028E5EB7FD}" presName="Name64" presStyleLbl="parChTrans1D2" presStyleIdx="1" presStyleCnt="3"/>
      <dgm:spPr/>
    </dgm:pt>
    <dgm:pt modelId="{782D0118-AFBA-D345-99F5-44B4E4675919}" type="pres">
      <dgm:prSet presAssocID="{66514DCD-1D50-EC42-B400-C54AA27D005D}" presName="hierRoot2" presStyleCnt="0">
        <dgm:presLayoutVars>
          <dgm:hierBranch val="init"/>
        </dgm:presLayoutVars>
      </dgm:prSet>
      <dgm:spPr/>
    </dgm:pt>
    <dgm:pt modelId="{C03E3DF0-FC60-F447-84D2-32888482561C}" type="pres">
      <dgm:prSet presAssocID="{66514DCD-1D50-EC42-B400-C54AA27D005D}" presName="rootComposite" presStyleCnt="0"/>
      <dgm:spPr/>
    </dgm:pt>
    <dgm:pt modelId="{A6160F01-A9F7-FD4F-98B7-4037D3E89A5A}" type="pres">
      <dgm:prSet presAssocID="{66514DCD-1D50-EC42-B400-C54AA27D005D}" presName="rootText" presStyleLbl="node2" presStyleIdx="1" presStyleCnt="3">
        <dgm:presLayoutVars>
          <dgm:chPref val="3"/>
        </dgm:presLayoutVars>
      </dgm:prSet>
      <dgm:spPr/>
    </dgm:pt>
    <dgm:pt modelId="{DA9C2412-66D7-B54A-B0F8-30C9E0BAE8E6}" type="pres">
      <dgm:prSet presAssocID="{66514DCD-1D50-EC42-B400-C54AA27D005D}" presName="rootConnector" presStyleLbl="node2" presStyleIdx="1" presStyleCnt="3"/>
      <dgm:spPr/>
    </dgm:pt>
    <dgm:pt modelId="{CA954B5A-B8F9-6047-AE67-7D14BDE55EC2}" type="pres">
      <dgm:prSet presAssocID="{66514DCD-1D50-EC42-B400-C54AA27D005D}" presName="hierChild4" presStyleCnt="0"/>
      <dgm:spPr/>
    </dgm:pt>
    <dgm:pt modelId="{0D260C5F-56A3-F445-A3D4-C705B623DF62}" type="pres">
      <dgm:prSet presAssocID="{73E68518-5970-1748-B1B3-ADE693F33A14}" presName="Name64" presStyleLbl="parChTrans1D3" presStyleIdx="1" presStyleCnt="3"/>
      <dgm:spPr/>
    </dgm:pt>
    <dgm:pt modelId="{F69096A8-0F49-8D46-B89C-F68A3661427B}" type="pres">
      <dgm:prSet presAssocID="{A7EB895B-EFB3-6942-956A-78F82C7C8148}" presName="hierRoot2" presStyleCnt="0">
        <dgm:presLayoutVars>
          <dgm:hierBranch val="init"/>
        </dgm:presLayoutVars>
      </dgm:prSet>
      <dgm:spPr/>
    </dgm:pt>
    <dgm:pt modelId="{BCAD4703-57A2-BF4C-B4C7-020DF0306992}" type="pres">
      <dgm:prSet presAssocID="{A7EB895B-EFB3-6942-956A-78F82C7C8148}" presName="rootComposite" presStyleCnt="0"/>
      <dgm:spPr/>
    </dgm:pt>
    <dgm:pt modelId="{808D129E-D68F-974C-8C3D-E30B7D725A3C}" type="pres">
      <dgm:prSet presAssocID="{A7EB895B-EFB3-6942-956A-78F82C7C8148}" presName="rootText" presStyleLbl="node3" presStyleIdx="1" presStyleCnt="3" custScaleY="168932">
        <dgm:presLayoutVars>
          <dgm:chPref val="3"/>
        </dgm:presLayoutVars>
      </dgm:prSet>
      <dgm:spPr/>
    </dgm:pt>
    <dgm:pt modelId="{B16ADF90-1BFE-A54A-95A6-E4583B55A7B2}" type="pres">
      <dgm:prSet presAssocID="{A7EB895B-EFB3-6942-956A-78F82C7C8148}" presName="rootConnector" presStyleLbl="node3" presStyleIdx="1" presStyleCnt="3"/>
      <dgm:spPr/>
    </dgm:pt>
    <dgm:pt modelId="{A1BF6C22-8471-ED4D-A825-54E4853908D2}" type="pres">
      <dgm:prSet presAssocID="{A7EB895B-EFB3-6942-956A-78F82C7C8148}" presName="hierChild4" presStyleCnt="0"/>
      <dgm:spPr/>
    </dgm:pt>
    <dgm:pt modelId="{0E96C0AD-2A48-4140-8DF4-41D6C47B649C}" type="pres">
      <dgm:prSet presAssocID="{58C4BA1B-4452-ED4B-9089-8608F5D498DF}" presName="Name64" presStyleLbl="parChTrans1D4" presStyleIdx="0" presStyleCnt="3"/>
      <dgm:spPr/>
    </dgm:pt>
    <dgm:pt modelId="{0D1CB191-B118-E24C-9FC2-3E15F19B9B80}" type="pres">
      <dgm:prSet presAssocID="{DEE3BE59-3CBD-CF4F-8E5A-94E2468D4CBE}" presName="hierRoot2" presStyleCnt="0">
        <dgm:presLayoutVars>
          <dgm:hierBranch val="init"/>
        </dgm:presLayoutVars>
      </dgm:prSet>
      <dgm:spPr/>
    </dgm:pt>
    <dgm:pt modelId="{F00DD52D-0270-B64B-8176-EEB9DFE1CEF8}" type="pres">
      <dgm:prSet presAssocID="{DEE3BE59-3CBD-CF4F-8E5A-94E2468D4CBE}" presName="rootComposite" presStyleCnt="0"/>
      <dgm:spPr/>
    </dgm:pt>
    <dgm:pt modelId="{EFE9AA37-0010-DE41-9A55-E5E734F16771}" type="pres">
      <dgm:prSet presAssocID="{DEE3BE59-3CBD-CF4F-8E5A-94E2468D4CBE}" presName="rootText" presStyleLbl="node4" presStyleIdx="0" presStyleCnt="3">
        <dgm:presLayoutVars>
          <dgm:chPref val="3"/>
        </dgm:presLayoutVars>
      </dgm:prSet>
      <dgm:spPr/>
    </dgm:pt>
    <dgm:pt modelId="{455BE9FD-9BA4-4048-A968-19C5C0C3EE84}" type="pres">
      <dgm:prSet presAssocID="{DEE3BE59-3CBD-CF4F-8E5A-94E2468D4CBE}" presName="rootConnector" presStyleLbl="node4" presStyleIdx="0" presStyleCnt="3"/>
      <dgm:spPr/>
    </dgm:pt>
    <dgm:pt modelId="{797709FD-DEBA-7F46-B5DC-0F15C1F99EDB}" type="pres">
      <dgm:prSet presAssocID="{DEE3BE59-3CBD-CF4F-8E5A-94E2468D4CBE}" presName="hierChild4" presStyleCnt="0"/>
      <dgm:spPr/>
    </dgm:pt>
    <dgm:pt modelId="{0123E3AE-DFE7-4C4C-9449-ED63F178FA60}" type="pres">
      <dgm:prSet presAssocID="{DEE3BE59-3CBD-CF4F-8E5A-94E2468D4CBE}" presName="hierChild5" presStyleCnt="0"/>
      <dgm:spPr/>
    </dgm:pt>
    <dgm:pt modelId="{0B8F8B61-142F-5B4A-83C7-2B6A2CE53CB1}" type="pres">
      <dgm:prSet presAssocID="{A7EB895B-EFB3-6942-956A-78F82C7C8148}" presName="hierChild5" presStyleCnt="0"/>
      <dgm:spPr/>
    </dgm:pt>
    <dgm:pt modelId="{0D58C51F-2B8C-AD47-B33C-A45C1E4458D1}" type="pres">
      <dgm:prSet presAssocID="{66514DCD-1D50-EC42-B400-C54AA27D005D}" presName="hierChild5" presStyleCnt="0"/>
      <dgm:spPr/>
    </dgm:pt>
    <dgm:pt modelId="{5235D734-8457-DA43-BDCB-9C1CFC5ECD9A}" type="pres">
      <dgm:prSet presAssocID="{7D8279F9-A689-F14F-9892-1D3B81D0A781}" presName="Name64" presStyleLbl="parChTrans1D2" presStyleIdx="2" presStyleCnt="3"/>
      <dgm:spPr/>
    </dgm:pt>
    <dgm:pt modelId="{0EEEB25F-A624-B347-A1A0-825040CB2471}" type="pres">
      <dgm:prSet presAssocID="{DE51C3A6-7F18-8E48-AE0D-2C6554D9683E}" presName="hierRoot2" presStyleCnt="0">
        <dgm:presLayoutVars>
          <dgm:hierBranch val="init"/>
        </dgm:presLayoutVars>
      </dgm:prSet>
      <dgm:spPr/>
    </dgm:pt>
    <dgm:pt modelId="{AD4C4D85-E307-6E4F-9335-94FD66AC3BD5}" type="pres">
      <dgm:prSet presAssocID="{DE51C3A6-7F18-8E48-AE0D-2C6554D9683E}" presName="rootComposite" presStyleCnt="0"/>
      <dgm:spPr/>
    </dgm:pt>
    <dgm:pt modelId="{3591E96B-3600-0C41-A24A-F62C7AC0E842}" type="pres">
      <dgm:prSet presAssocID="{DE51C3A6-7F18-8E48-AE0D-2C6554D9683E}" presName="rootText" presStyleLbl="node2" presStyleIdx="2" presStyleCnt="3">
        <dgm:presLayoutVars>
          <dgm:chPref val="3"/>
        </dgm:presLayoutVars>
      </dgm:prSet>
      <dgm:spPr/>
    </dgm:pt>
    <dgm:pt modelId="{9CD0044A-1797-5141-AB35-652CAA9CEB31}" type="pres">
      <dgm:prSet presAssocID="{DE51C3A6-7F18-8E48-AE0D-2C6554D9683E}" presName="rootConnector" presStyleLbl="node2" presStyleIdx="2" presStyleCnt="3"/>
      <dgm:spPr/>
    </dgm:pt>
    <dgm:pt modelId="{84A6760B-D67E-DA45-B0CD-EE7C6E5E4E2E}" type="pres">
      <dgm:prSet presAssocID="{DE51C3A6-7F18-8E48-AE0D-2C6554D9683E}" presName="hierChild4" presStyleCnt="0"/>
      <dgm:spPr/>
    </dgm:pt>
    <dgm:pt modelId="{9FAAA130-53BC-E044-9EA7-B9335DEC3D31}" type="pres">
      <dgm:prSet presAssocID="{F757A896-534F-D341-944C-E1B225C0F1F4}" presName="Name64" presStyleLbl="parChTrans1D3" presStyleIdx="2" presStyleCnt="3"/>
      <dgm:spPr/>
    </dgm:pt>
    <dgm:pt modelId="{3C0D3504-2F94-4A4D-859A-154910EAFD30}" type="pres">
      <dgm:prSet presAssocID="{55D712A3-68EC-B543-84E4-9805B2974807}" presName="hierRoot2" presStyleCnt="0">
        <dgm:presLayoutVars>
          <dgm:hierBranch val="init"/>
        </dgm:presLayoutVars>
      </dgm:prSet>
      <dgm:spPr/>
    </dgm:pt>
    <dgm:pt modelId="{F975927A-72FE-2E4C-87F4-CDC42F29259A}" type="pres">
      <dgm:prSet presAssocID="{55D712A3-68EC-B543-84E4-9805B2974807}" presName="rootComposite" presStyleCnt="0"/>
      <dgm:spPr/>
    </dgm:pt>
    <dgm:pt modelId="{3716FA7A-1726-6C4F-8B5D-0577EDD60D2E}" type="pres">
      <dgm:prSet presAssocID="{55D712A3-68EC-B543-84E4-9805B2974807}" presName="rootText" presStyleLbl="node3" presStyleIdx="2" presStyleCnt="3" custScaleY="146599">
        <dgm:presLayoutVars>
          <dgm:chPref val="3"/>
        </dgm:presLayoutVars>
      </dgm:prSet>
      <dgm:spPr/>
    </dgm:pt>
    <dgm:pt modelId="{83B9C522-CA1D-6A44-8FF5-20D8249D4854}" type="pres">
      <dgm:prSet presAssocID="{55D712A3-68EC-B543-84E4-9805B2974807}" presName="rootConnector" presStyleLbl="node3" presStyleIdx="2" presStyleCnt="3"/>
      <dgm:spPr/>
    </dgm:pt>
    <dgm:pt modelId="{D489DBE9-4DDD-3047-A55F-735577AB733F}" type="pres">
      <dgm:prSet presAssocID="{55D712A3-68EC-B543-84E4-9805B2974807}" presName="hierChild4" presStyleCnt="0"/>
      <dgm:spPr/>
    </dgm:pt>
    <dgm:pt modelId="{D4053815-08D7-8848-9940-6F42ED559992}" type="pres">
      <dgm:prSet presAssocID="{AF1A5DC1-535F-B344-8D9B-E302A778C1E2}" presName="Name64" presStyleLbl="parChTrans1D4" presStyleIdx="1" presStyleCnt="3"/>
      <dgm:spPr/>
    </dgm:pt>
    <dgm:pt modelId="{9F0E2915-8B9D-4647-9D47-BD73C3C074E4}" type="pres">
      <dgm:prSet presAssocID="{9CCFFD21-BD2D-B144-8DCB-8B42A9E3A651}" presName="hierRoot2" presStyleCnt="0">
        <dgm:presLayoutVars>
          <dgm:hierBranch val="init"/>
        </dgm:presLayoutVars>
      </dgm:prSet>
      <dgm:spPr/>
    </dgm:pt>
    <dgm:pt modelId="{3FFFA1AF-FBCE-8F48-BDA8-1E5445226F55}" type="pres">
      <dgm:prSet presAssocID="{9CCFFD21-BD2D-B144-8DCB-8B42A9E3A651}" presName="rootComposite" presStyleCnt="0"/>
      <dgm:spPr/>
    </dgm:pt>
    <dgm:pt modelId="{C01CB38F-0ADA-B447-9B26-C1C4CB57C807}" type="pres">
      <dgm:prSet presAssocID="{9CCFFD21-BD2D-B144-8DCB-8B42A9E3A651}" presName="rootText" presStyleLbl="node4" presStyleIdx="1" presStyleCnt="3">
        <dgm:presLayoutVars>
          <dgm:chPref val="3"/>
        </dgm:presLayoutVars>
      </dgm:prSet>
      <dgm:spPr/>
    </dgm:pt>
    <dgm:pt modelId="{13697E7E-FE83-B14A-B6DC-6ED8E16332E6}" type="pres">
      <dgm:prSet presAssocID="{9CCFFD21-BD2D-B144-8DCB-8B42A9E3A651}" presName="rootConnector" presStyleLbl="node4" presStyleIdx="1" presStyleCnt="3"/>
      <dgm:spPr/>
    </dgm:pt>
    <dgm:pt modelId="{FBF46C99-B6BA-8141-A08F-13653BEBD29E}" type="pres">
      <dgm:prSet presAssocID="{9CCFFD21-BD2D-B144-8DCB-8B42A9E3A651}" presName="hierChild4" presStyleCnt="0"/>
      <dgm:spPr/>
    </dgm:pt>
    <dgm:pt modelId="{98BEC5A0-4BF1-0941-A1A9-0D27C9B0ACAD}" type="pres">
      <dgm:prSet presAssocID="{9CCFFD21-BD2D-B144-8DCB-8B42A9E3A651}" presName="hierChild5" presStyleCnt="0"/>
      <dgm:spPr/>
    </dgm:pt>
    <dgm:pt modelId="{29FB961D-3B2C-7C40-BB72-8D6B6A33A173}" type="pres">
      <dgm:prSet presAssocID="{CD5CECCA-25EC-894C-B3B2-467B4E16F832}" presName="Name64" presStyleLbl="parChTrans1D4" presStyleIdx="2" presStyleCnt="3"/>
      <dgm:spPr/>
    </dgm:pt>
    <dgm:pt modelId="{6F605223-3A23-9E4E-8D01-7A23D96437B5}" type="pres">
      <dgm:prSet presAssocID="{A25D0E5A-6025-6243-87A7-D6A2C83E9860}" presName="hierRoot2" presStyleCnt="0">
        <dgm:presLayoutVars>
          <dgm:hierBranch val="init"/>
        </dgm:presLayoutVars>
      </dgm:prSet>
      <dgm:spPr/>
    </dgm:pt>
    <dgm:pt modelId="{74556E67-C0CD-B64A-9E7E-346A86A95780}" type="pres">
      <dgm:prSet presAssocID="{A25D0E5A-6025-6243-87A7-D6A2C83E9860}" presName="rootComposite" presStyleCnt="0"/>
      <dgm:spPr/>
    </dgm:pt>
    <dgm:pt modelId="{92931EA1-6BFA-014F-9D80-8A1674AA5BEE}" type="pres">
      <dgm:prSet presAssocID="{A25D0E5A-6025-6243-87A7-D6A2C83E9860}" presName="rootText" presStyleLbl="node4" presStyleIdx="2" presStyleCnt="3">
        <dgm:presLayoutVars>
          <dgm:chPref val="3"/>
        </dgm:presLayoutVars>
      </dgm:prSet>
      <dgm:spPr/>
    </dgm:pt>
    <dgm:pt modelId="{FE437640-FFF8-4B47-AF11-76B57126CCEF}" type="pres">
      <dgm:prSet presAssocID="{A25D0E5A-6025-6243-87A7-D6A2C83E9860}" presName="rootConnector" presStyleLbl="node4" presStyleIdx="2" presStyleCnt="3"/>
      <dgm:spPr/>
    </dgm:pt>
    <dgm:pt modelId="{4E81CAA2-8FDA-8C4C-9182-129927D14BF7}" type="pres">
      <dgm:prSet presAssocID="{A25D0E5A-6025-6243-87A7-D6A2C83E9860}" presName="hierChild4" presStyleCnt="0"/>
      <dgm:spPr/>
    </dgm:pt>
    <dgm:pt modelId="{ED2C7C3D-55AE-A648-8705-451139C52E00}" type="pres">
      <dgm:prSet presAssocID="{A25D0E5A-6025-6243-87A7-D6A2C83E9860}" presName="hierChild5" presStyleCnt="0"/>
      <dgm:spPr/>
    </dgm:pt>
    <dgm:pt modelId="{1BA8879A-E8C5-BE46-B197-D4FFCE63D528}" type="pres">
      <dgm:prSet presAssocID="{55D712A3-68EC-B543-84E4-9805B2974807}" presName="hierChild5" presStyleCnt="0"/>
      <dgm:spPr/>
    </dgm:pt>
    <dgm:pt modelId="{7A3D7B5B-47FC-5047-9BF7-8CA019B72295}" type="pres">
      <dgm:prSet presAssocID="{DE51C3A6-7F18-8E48-AE0D-2C6554D9683E}" presName="hierChild5" presStyleCnt="0"/>
      <dgm:spPr/>
    </dgm:pt>
    <dgm:pt modelId="{DB237734-BD58-774A-A59C-8900FE8EC606}" type="pres">
      <dgm:prSet presAssocID="{D66379CA-FDD0-7A42-A728-4E7CF5D7A243}" presName="hierChild3" presStyleCnt="0"/>
      <dgm:spPr/>
    </dgm:pt>
  </dgm:ptLst>
  <dgm:cxnLst>
    <dgm:cxn modelId="{63E93906-9B11-9B43-81F7-1408DE94728B}" type="presOf" srcId="{D66379CA-FDD0-7A42-A728-4E7CF5D7A243}" destId="{6E4757A2-1CAD-044E-8E6B-899993A3ED18}" srcOrd="0" destOrd="0" presId="urn:microsoft.com/office/officeart/2009/3/layout/HorizontalOrganizationChart"/>
    <dgm:cxn modelId="{44AD700A-7B4F-8743-B4E5-AE626B026266}" type="presOf" srcId="{66514DCD-1D50-EC42-B400-C54AA27D005D}" destId="{A6160F01-A9F7-FD4F-98B7-4037D3E89A5A}" srcOrd="0" destOrd="0" presId="urn:microsoft.com/office/officeart/2009/3/layout/HorizontalOrganizationChart"/>
    <dgm:cxn modelId="{DEED1D0D-7050-4F4B-9102-61327CF946B4}" type="presOf" srcId="{DE51C3A6-7F18-8E48-AE0D-2C6554D9683E}" destId="{3591E96B-3600-0C41-A24A-F62C7AC0E842}" srcOrd="0" destOrd="0" presId="urn:microsoft.com/office/officeart/2009/3/layout/HorizontalOrganizationChart"/>
    <dgm:cxn modelId="{856CD60E-6101-FF45-ABE8-67B76F4DE167}" srcId="{A7EB895B-EFB3-6942-956A-78F82C7C8148}" destId="{DEE3BE59-3CBD-CF4F-8E5A-94E2468D4CBE}" srcOrd="0" destOrd="0" parTransId="{58C4BA1B-4452-ED4B-9089-8608F5D498DF}" sibTransId="{70E258D6-E6AC-854A-B40B-5F31600A8807}"/>
    <dgm:cxn modelId="{1D550B14-1AEC-0D41-B7F6-2BE9CDEF800B}" type="presOf" srcId="{9CCFFD21-BD2D-B144-8DCB-8B42A9E3A651}" destId="{C01CB38F-0ADA-B447-9B26-C1C4CB57C807}" srcOrd="0" destOrd="0" presId="urn:microsoft.com/office/officeart/2009/3/layout/HorizontalOrganizationChart"/>
    <dgm:cxn modelId="{19910216-ACBE-5D40-8DE9-A6D1D82BAF6D}" type="presOf" srcId="{CD5CECCA-25EC-894C-B3B2-467B4E16F832}" destId="{29FB961D-3B2C-7C40-BB72-8D6B6A33A173}" srcOrd="0" destOrd="0" presId="urn:microsoft.com/office/officeart/2009/3/layout/HorizontalOrganizationChart"/>
    <dgm:cxn modelId="{D487C318-429E-6046-8E70-EE56A5351274}" type="presOf" srcId="{A25D0E5A-6025-6243-87A7-D6A2C83E9860}" destId="{92931EA1-6BFA-014F-9D80-8A1674AA5BEE}" srcOrd="0" destOrd="0" presId="urn:microsoft.com/office/officeart/2009/3/layout/HorizontalOrganizationChart"/>
    <dgm:cxn modelId="{568F201A-96AB-934C-87CA-C3C0364EB12B}" type="presOf" srcId="{A25D0E5A-6025-6243-87A7-D6A2C83E9860}" destId="{FE437640-FFF8-4B47-AF11-76B57126CCEF}" srcOrd="1" destOrd="0" presId="urn:microsoft.com/office/officeart/2009/3/layout/HorizontalOrganizationChart"/>
    <dgm:cxn modelId="{4C641023-85B4-6B44-8432-8B246FC60D61}" type="presOf" srcId="{CCB1C0B3-1C76-2342-94D6-AB73B7E5E1B8}" destId="{E9119086-5353-2D4A-AB53-DF4A9AEBA30A}" srcOrd="1" destOrd="0" presId="urn:microsoft.com/office/officeart/2009/3/layout/HorizontalOrganizationChart"/>
    <dgm:cxn modelId="{D55A992C-A2A2-4240-8B57-68FAC1E5FA02}" type="presOf" srcId="{66514DCD-1D50-EC42-B400-C54AA27D005D}" destId="{DA9C2412-66D7-B54A-B0F8-30C9E0BAE8E6}" srcOrd="1" destOrd="0" presId="urn:microsoft.com/office/officeart/2009/3/layout/HorizontalOrganizationChart"/>
    <dgm:cxn modelId="{1DB40C2D-1CD2-B140-9798-A86784F52D8B}" type="presOf" srcId="{55D712A3-68EC-B543-84E4-9805B2974807}" destId="{3716FA7A-1726-6C4F-8B5D-0577EDD60D2E}" srcOrd="0" destOrd="0" presId="urn:microsoft.com/office/officeart/2009/3/layout/HorizontalOrganizationChart"/>
    <dgm:cxn modelId="{593BD33A-8FEC-BB49-9581-FFEBC57FECF2}" type="presOf" srcId="{A7EB895B-EFB3-6942-956A-78F82C7C8148}" destId="{B16ADF90-1BFE-A54A-95A6-E4583B55A7B2}" srcOrd="1" destOrd="0" presId="urn:microsoft.com/office/officeart/2009/3/layout/HorizontalOrganizationChart"/>
    <dgm:cxn modelId="{67094140-FC87-0647-9D28-AA232A664263}" type="presOf" srcId="{371C0B15-B7CE-8F4C-AB63-29028E5EB7FD}" destId="{BA64E3B2-E61B-6B4A-9967-BDBB5BE5FDBC}" srcOrd="0" destOrd="0" presId="urn:microsoft.com/office/officeart/2009/3/layout/HorizontalOrganizationChart"/>
    <dgm:cxn modelId="{E827564F-2CA9-3545-A9B9-46F9868421DD}" srcId="{A7763E15-0303-D541-B3E9-2E7028D11008}" destId="{D66379CA-FDD0-7A42-A728-4E7CF5D7A243}" srcOrd="0" destOrd="0" parTransId="{2F9C809C-3D56-9947-9BAA-AC57C01818F0}" sibTransId="{2B7B1C63-6724-2144-A27C-96CEF16B34EC}"/>
    <dgm:cxn modelId="{E4252450-083A-BA49-AE29-19DA89493883}" type="presOf" srcId="{AF1A5DC1-535F-B344-8D9B-E302A778C1E2}" destId="{D4053815-08D7-8848-9940-6F42ED559992}" srcOrd="0" destOrd="0" presId="urn:microsoft.com/office/officeart/2009/3/layout/HorizontalOrganizationChart"/>
    <dgm:cxn modelId="{98880651-DBA1-2F46-AB80-1EC7791F6664}" type="presOf" srcId="{D66379CA-FDD0-7A42-A728-4E7CF5D7A243}" destId="{E78EF2EC-F23C-634D-B9F9-D3DDE5118232}" srcOrd="1" destOrd="0" presId="urn:microsoft.com/office/officeart/2009/3/layout/HorizontalOrganizationChart"/>
    <dgm:cxn modelId="{C49AA751-F0DA-1B4B-9AFF-CF71C158D346}" type="presOf" srcId="{1011EDC8-166E-8946-9BF9-B5FAFB137173}" destId="{EE7DFAA5-A93A-F648-9FE8-ABB3F125502B}" srcOrd="1" destOrd="0" presId="urn:microsoft.com/office/officeart/2009/3/layout/HorizontalOrganizationChart"/>
    <dgm:cxn modelId="{F9F62C53-3EB4-8241-9638-EB5F83139B2D}" srcId="{55D712A3-68EC-B543-84E4-9805B2974807}" destId="{A25D0E5A-6025-6243-87A7-D6A2C83E9860}" srcOrd="1" destOrd="0" parTransId="{CD5CECCA-25EC-894C-B3B2-467B4E16F832}" sibTransId="{F6FFD0CA-962D-A842-9BB9-F2B37F309DDD}"/>
    <dgm:cxn modelId="{10AB6B5E-B42A-8340-892C-6626262A14E2}" type="presOf" srcId="{DEE3BE59-3CBD-CF4F-8E5A-94E2468D4CBE}" destId="{EFE9AA37-0010-DE41-9A55-E5E734F16771}" srcOrd="0" destOrd="0" presId="urn:microsoft.com/office/officeart/2009/3/layout/HorizontalOrganizationChart"/>
    <dgm:cxn modelId="{AF84977A-EC1F-2C42-A447-9EAB15BDC052}" type="presOf" srcId="{73E68518-5970-1748-B1B3-ADE693F33A14}" destId="{0D260C5F-56A3-F445-A3D4-C705B623DF62}" srcOrd="0" destOrd="0" presId="urn:microsoft.com/office/officeart/2009/3/layout/HorizontalOrganizationChart"/>
    <dgm:cxn modelId="{F728D482-8EDD-A440-B216-13FCA4045B83}" type="presOf" srcId="{F757A896-534F-D341-944C-E1B225C0F1F4}" destId="{9FAAA130-53BC-E044-9EA7-B9335DEC3D31}" srcOrd="0" destOrd="0" presId="urn:microsoft.com/office/officeart/2009/3/layout/HorizontalOrganizationChart"/>
    <dgm:cxn modelId="{2C9DBD88-BA52-E740-B316-66CA102BAF75}" srcId="{66514DCD-1D50-EC42-B400-C54AA27D005D}" destId="{A7EB895B-EFB3-6942-956A-78F82C7C8148}" srcOrd="0" destOrd="0" parTransId="{73E68518-5970-1748-B1B3-ADE693F33A14}" sibTransId="{22A39BE5-FB48-FE44-A10D-0BDD5FA994B0}"/>
    <dgm:cxn modelId="{26B6808B-89A6-1645-B0AA-C2B3B7DB4DF7}" type="presOf" srcId="{DEE3BE59-3CBD-CF4F-8E5A-94E2468D4CBE}" destId="{455BE9FD-9BA4-4048-A968-19C5C0C3EE84}" srcOrd="1" destOrd="0" presId="urn:microsoft.com/office/officeart/2009/3/layout/HorizontalOrganizationChart"/>
    <dgm:cxn modelId="{9A8189A2-339E-9747-B209-490350886C68}" type="presOf" srcId="{1011EDC8-166E-8946-9BF9-B5FAFB137173}" destId="{E7691ADA-A72F-7146-9700-000782006B20}" srcOrd="0" destOrd="0" presId="urn:microsoft.com/office/officeart/2009/3/layout/HorizontalOrganizationChart"/>
    <dgm:cxn modelId="{6EE9A6AB-8F81-4640-BC56-0208088890CE}" srcId="{D66379CA-FDD0-7A42-A728-4E7CF5D7A243}" destId="{66514DCD-1D50-EC42-B400-C54AA27D005D}" srcOrd="1" destOrd="0" parTransId="{371C0B15-B7CE-8F4C-AB63-29028E5EB7FD}" sibTransId="{70926FB2-3930-374D-90C6-C5526C4F0D6B}"/>
    <dgm:cxn modelId="{CFDCAFB3-B011-7D43-957F-A733B747068C}" srcId="{CCB1C0B3-1C76-2342-94D6-AB73B7E5E1B8}" destId="{1011EDC8-166E-8946-9BF9-B5FAFB137173}" srcOrd="0" destOrd="0" parTransId="{F69663F7-B7D8-E34E-B83B-34DFA16A702D}" sibTransId="{026AF41E-C2AF-0446-ADF0-C91D93CE3435}"/>
    <dgm:cxn modelId="{83CAACB6-1B86-1348-9250-4D4429007737}" type="presOf" srcId="{DE51C3A6-7F18-8E48-AE0D-2C6554D9683E}" destId="{9CD0044A-1797-5141-AB35-652CAA9CEB31}" srcOrd="1" destOrd="0" presId="urn:microsoft.com/office/officeart/2009/3/layout/HorizontalOrganizationChart"/>
    <dgm:cxn modelId="{79BD98BD-F884-9145-BD85-2F8116BFABC7}" type="presOf" srcId="{58C4BA1B-4452-ED4B-9089-8608F5D498DF}" destId="{0E96C0AD-2A48-4140-8DF4-41D6C47B649C}" srcOrd="0" destOrd="0" presId="urn:microsoft.com/office/officeart/2009/3/layout/HorizontalOrganizationChart"/>
    <dgm:cxn modelId="{FAE098C4-5A73-0D43-B1AE-DE2B09139509}" type="presOf" srcId="{7D8279F9-A689-F14F-9892-1D3B81D0A781}" destId="{5235D734-8457-DA43-BDCB-9C1CFC5ECD9A}" srcOrd="0" destOrd="0" presId="urn:microsoft.com/office/officeart/2009/3/layout/HorizontalOrganizationChart"/>
    <dgm:cxn modelId="{7C0306C7-A8DA-CC4F-9E35-29597868BB9F}" srcId="{DE51C3A6-7F18-8E48-AE0D-2C6554D9683E}" destId="{55D712A3-68EC-B543-84E4-9805B2974807}" srcOrd="0" destOrd="0" parTransId="{F757A896-534F-D341-944C-E1B225C0F1F4}" sibTransId="{7B14E9C6-EA5E-6648-A70F-1ACCAA07C627}"/>
    <dgm:cxn modelId="{ABD4DDCD-F84C-D74A-B57D-4603FAAF71CA}" type="presOf" srcId="{55D712A3-68EC-B543-84E4-9805B2974807}" destId="{83B9C522-CA1D-6A44-8FF5-20D8249D4854}" srcOrd="1" destOrd="0" presId="urn:microsoft.com/office/officeart/2009/3/layout/HorizontalOrganizationChart"/>
    <dgm:cxn modelId="{B4613ED4-76C3-504C-A2DE-A9DA69C62314}" type="presOf" srcId="{F69663F7-B7D8-E34E-B83B-34DFA16A702D}" destId="{F783AA77-B2AF-C94D-B919-72A28727E81D}" srcOrd="0" destOrd="0" presId="urn:microsoft.com/office/officeart/2009/3/layout/HorizontalOrganizationChart"/>
    <dgm:cxn modelId="{5BC2B6D9-C631-9340-BC0F-A2D4808E8EC6}" type="presOf" srcId="{A7EB895B-EFB3-6942-956A-78F82C7C8148}" destId="{808D129E-D68F-974C-8C3D-E30B7D725A3C}" srcOrd="0" destOrd="0" presId="urn:microsoft.com/office/officeart/2009/3/layout/HorizontalOrganizationChart"/>
    <dgm:cxn modelId="{14B9ECDA-B0B6-1341-9131-4F8358BE1349}" type="presOf" srcId="{A7763E15-0303-D541-B3E9-2E7028D11008}" destId="{6FD6DF01-409B-E341-A7F1-ABA437399C14}" srcOrd="0" destOrd="0" presId="urn:microsoft.com/office/officeart/2009/3/layout/HorizontalOrganizationChart"/>
    <dgm:cxn modelId="{678A1EE9-D79F-2C43-A0F2-FBB2F5B7A317}" type="presOf" srcId="{45E021AA-8A98-9B42-A686-756C24B2BFF0}" destId="{3CF41BA1-C647-044E-8A59-0C4E81010C76}" srcOrd="0" destOrd="0" presId="urn:microsoft.com/office/officeart/2009/3/layout/HorizontalOrganizationChart"/>
    <dgm:cxn modelId="{0192D4E9-0912-6C4C-8FF3-DDDE37E5669E}" type="presOf" srcId="{9CCFFD21-BD2D-B144-8DCB-8B42A9E3A651}" destId="{13697E7E-FE83-B14A-B6DC-6ED8E16332E6}" srcOrd="1" destOrd="0" presId="urn:microsoft.com/office/officeart/2009/3/layout/HorizontalOrganizationChart"/>
    <dgm:cxn modelId="{6078D7EF-EB4E-A94D-87CB-E154574D71E9}" srcId="{D66379CA-FDD0-7A42-A728-4E7CF5D7A243}" destId="{DE51C3A6-7F18-8E48-AE0D-2C6554D9683E}" srcOrd="2" destOrd="0" parTransId="{7D8279F9-A689-F14F-9892-1D3B81D0A781}" sibTransId="{25651F04-A724-C54B-8374-3AC759311AC7}"/>
    <dgm:cxn modelId="{146AA2F0-0678-BB40-949E-A05C225B2394}" srcId="{55D712A3-68EC-B543-84E4-9805B2974807}" destId="{9CCFFD21-BD2D-B144-8DCB-8B42A9E3A651}" srcOrd="0" destOrd="0" parTransId="{AF1A5DC1-535F-B344-8D9B-E302A778C1E2}" sibTransId="{8ED3FDC6-36E6-1C49-AFD7-23B6800E3559}"/>
    <dgm:cxn modelId="{1F72EAF4-0F1E-2646-8BEB-7E37D14EFD1C}" srcId="{D66379CA-FDD0-7A42-A728-4E7CF5D7A243}" destId="{CCB1C0B3-1C76-2342-94D6-AB73B7E5E1B8}" srcOrd="0" destOrd="0" parTransId="{45E021AA-8A98-9B42-A686-756C24B2BFF0}" sibTransId="{24767D30-44C2-FC43-9F8B-944D42BA80FE}"/>
    <dgm:cxn modelId="{90FA3AFF-8042-A442-AC69-D9CC1083E49C}" type="presOf" srcId="{CCB1C0B3-1C76-2342-94D6-AB73B7E5E1B8}" destId="{5CE34FAA-9822-9B4C-B470-D6D5BF391169}" srcOrd="0" destOrd="0" presId="urn:microsoft.com/office/officeart/2009/3/layout/HorizontalOrganizationChart"/>
    <dgm:cxn modelId="{794A422A-6E95-8448-9F41-5E2375995C4F}" type="presParOf" srcId="{6FD6DF01-409B-E341-A7F1-ABA437399C14}" destId="{5E6A9295-EBAB-2541-8E26-29221127DE6A}" srcOrd="0" destOrd="0" presId="urn:microsoft.com/office/officeart/2009/3/layout/HorizontalOrganizationChart"/>
    <dgm:cxn modelId="{2655AE1D-3D3B-1043-8531-253001BE3B2C}" type="presParOf" srcId="{5E6A9295-EBAB-2541-8E26-29221127DE6A}" destId="{FC3B2D59-F9C9-9B42-A513-191CCFD88FE0}" srcOrd="0" destOrd="0" presId="urn:microsoft.com/office/officeart/2009/3/layout/HorizontalOrganizationChart"/>
    <dgm:cxn modelId="{2C1B5B21-5DEC-CF49-97AE-2C432DFD0718}" type="presParOf" srcId="{FC3B2D59-F9C9-9B42-A513-191CCFD88FE0}" destId="{6E4757A2-1CAD-044E-8E6B-899993A3ED18}" srcOrd="0" destOrd="0" presId="urn:microsoft.com/office/officeart/2009/3/layout/HorizontalOrganizationChart"/>
    <dgm:cxn modelId="{1F98E4B4-1AF2-D248-8A49-0CC196695527}" type="presParOf" srcId="{FC3B2D59-F9C9-9B42-A513-191CCFD88FE0}" destId="{E78EF2EC-F23C-634D-B9F9-D3DDE5118232}" srcOrd="1" destOrd="0" presId="urn:microsoft.com/office/officeart/2009/3/layout/HorizontalOrganizationChart"/>
    <dgm:cxn modelId="{F22459EC-BBA4-DB45-8EFC-B33730398F55}" type="presParOf" srcId="{5E6A9295-EBAB-2541-8E26-29221127DE6A}" destId="{D2A60362-92C9-6B4D-B1CA-33D17264F93B}" srcOrd="1" destOrd="0" presId="urn:microsoft.com/office/officeart/2009/3/layout/HorizontalOrganizationChart"/>
    <dgm:cxn modelId="{C0881870-3459-6645-928D-302A94EA5D8E}" type="presParOf" srcId="{D2A60362-92C9-6B4D-B1CA-33D17264F93B}" destId="{3CF41BA1-C647-044E-8A59-0C4E81010C76}" srcOrd="0" destOrd="0" presId="urn:microsoft.com/office/officeart/2009/3/layout/HorizontalOrganizationChart"/>
    <dgm:cxn modelId="{13E33D31-D140-5B4C-8B4A-83DC611DF0DB}" type="presParOf" srcId="{D2A60362-92C9-6B4D-B1CA-33D17264F93B}" destId="{CE9C6E24-F114-6244-87AA-0746796E051A}" srcOrd="1" destOrd="0" presId="urn:microsoft.com/office/officeart/2009/3/layout/HorizontalOrganizationChart"/>
    <dgm:cxn modelId="{1184B44B-9EB6-0944-90E0-99E0FD89A25E}" type="presParOf" srcId="{CE9C6E24-F114-6244-87AA-0746796E051A}" destId="{23FC8B30-A36F-A249-BC1B-F1A66F5FEFD8}" srcOrd="0" destOrd="0" presId="urn:microsoft.com/office/officeart/2009/3/layout/HorizontalOrganizationChart"/>
    <dgm:cxn modelId="{15AED963-B950-164B-86AD-820F6017EE6F}" type="presParOf" srcId="{23FC8B30-A36F-A249-BC1B-F1A66F5FEFD8}" destId="{5CE34FAA-9822-9B4C-B470-D6D5BF391169}" srcOrd="0" destOrd="0" presId="urn:microsoft.com/office/officeart/2009/3/layout/HorizontalOrganizationChart"/>
    <dgm:cxn modelId="{7AB4DE92-A957-6E4A-B1A1-FFD1EDD8EF62}" type="presParOf" srcId="{23FC8B30-A36F-A249-BC1B-F1A66F5FEFD8}" destId="{E9119086-5353-2D4A-AB53-DF4A9AEBA30A}" srcOrd="1" destOrd="0" presId="urn:microsoft.com/office/officeart/2009/3/layout/HorizontalOrganizationChart"/>
    <dgm:cxn modelId="{1BCE2E74-BEEE-334D-8782-A29FEDBC7F76}" type="presParOf" srcId="{CE9C6E24-F114-6244-87AA-0746796E051A}" destId="{BE604BC8-BBC5-2E48-BE4D-F1F84C67330F}" srcOrd="1" destOrd="0" presId="urn:microsoft.com/office/officeart/2009/3/layout/HorizontalOrganizationChart"/>
    <dgm:cxn modelId="{EF3E5F28-EE5D-1948-9F32-7A5CEC670FE2}" type="presParOf" srcId="{BE604BC8-BBC5-2E48-BE4D-F1F84C67330F}" destId="{F783AA77-B2AF-C94D-B919-72A28727E81D}" srcOrd="0" destOrd="0" presId="urn:microsoft.com/office/officeart/2009/3/layout/HorizontalOrganizationChart"/>
    <dgm:cxn modelId="{0D5C9CC1-74E3-2E48-940D-B44081C6D68D}" type="presParOf" srcId="{BE604BC8-BBC5-2E48-BE4D-F1F84C67330F}" destId="{798AFBAC-718E-7D4C-99BB-1098736261E8}" srcOrd="1" destOrd="0" presId="urn:microsoft.com/office/officeart/2009/3/layout/HorizontalOrganizationChart"/>
    <dgm:cxn modelId="{578C552B-A9B8-284F-B7B2-73799A328BE7}" type="presParOf" srcId="{798AFBAC-718E-7D4C-99BB-1098736261E8}" destId="{3957990C-DCB0-AB4F-BC74-DA13E32942F2}" srcOrd="0" destOrd="0" presId="urn:microsoft.com/office/officeart/2009/3/layout/HorizontalOrganizationChart"/>
    <dgm:cxn modelId="{3DB73A78-335E-CB4A-B022-50C2D5954753}" type="presParOf" srcId="{3957990C-DCB0-AB4F-BC74-DA13E32942F2}" destId="{E7691ADA-A72F-7146-9700-000782006B20}" srcOrd="0" destOrd="0" presId="urn:microsoft.com/office/officeart/2009/3/layout/HorizontalOrganizationChart"/>
    <dgm:cxn modelId="{2C3E729B-E6C5-A546-9DF9-F7652855F986}" type="presParOf" srcId="{3957990C-DCB0-AB4F-BC74-DA13E32942F2}" destId="{EE7DFAA5-A93A-F648-9FE8-ABB3F125502B}" srcOrd="1" destOrd="0" presId="urn:microsoft.com/office/officeart/2009/3/layout/HorizontalOrganizationChart"/>
    <dgm:cxn modelId="{BA4A52DC-65A2-A140-917B-DD498F13FAA7}" type="presParOf" srcId="{798AFBAC-718E-7D4C-99BB-1098736261E8}" destId="{A7EE7E14-15E6-114C-A400-C33A754D70A3}" srcOrd="1" destOrd="0" presId="urn:microsoft.com/office/officeart/2009/3/layout/HorizontalOrganizationChart"/>
    <dgm:cxn modelId="{62D853D2-BE14-5E41-B160-C92F79A28D86}" type="presParOf" srcId="{798AFBAC-718E-7D4C-99BB-1098736261E8}" destId="{CFA9760D-FF99-194F-8BEF-AF0AC60ADB80}" srcOrd="2" destOrd="0" presId="urn:microsoft.com/office/officeart/2009/3/layout/HorizontalOrganizationChart"/>
    <dgm:cxn modelId="{B6415B2A-E3E4-4147-8C82-9C8D011AE6BB}" type="presParOf" srcId="{CE9C6E24-F114-6244-87AA-0746796E051A}" destId="{D135C088-D9AD-1C47-B32B-74EAB06DDF0D}" srcOrd="2" destOrd="0" presId="urn:microsoft.com/office/officeart/2009/3/layout/HorizontalOrganizationChart"/>
    <dgm:cxn modelId="{271E0896-53BC-1440-B4DA-28DC2A7FE9E2}" type="presParOf" srcId="{D2A60362-92C9-6B4D-B1CA-33D17264F93B}" destId="{BA64E3B2-E61B-6B4A-9967-BDBB5BE5FDBC}" srcOrd="2" destOrd="0" presId="urn:microsoft.com/office/officeart/2009/3/layout/HorizontalOrganizationChart"/>
    <dgm:cxn modelId="{E97BE299-1444-BC4A-BBDD-BD0378329686}" type="presParOf" srcId="{D2A60362-92C9-6B4D-B1CA-33D17264F93B}" destId="{782D0118-AFBA-D345-99F5-44B4E4675919}" srcOrd="3" destOrd="0" presId="urn:microsoft.com/office/officeart/2009/3/layout/HorizontalOrganizationChart"/>
    <dgm:cxn modelId="{CF864DEC-84AC-9E44-9053-566F9C1D2BA5}" type="presParOf" srcId="{782D0118-AFBA-D345-99F5-44B4E4675919}" destId="{C03E3DF0-FC60-F447-84D2-32888482561C}" srcOrd="0" destOrd="0" presId="urn:microsoft.com/office/officeart/2009/3/layout/HorizontalOrganizationChart"/>
    <dgm:cxn modelId="{C0C10265-08CD-374F-98EE-94D79D27E106}" type="presParOf" srcId="{C03E3DF0-FC60-F447-84D2-32888482561C}" destId="{A6160F01-A9F7-FD4F-98B7-4037D3E89A5A}" srcOrd="0" destOrd="0" presId="urn:microsoft.com/office/officeart/2009/3/layout/HorizontalOrganizationChart"/>
    <dgm:cxn modelId="{6393EE85-58B8-C741-BDAD-66F43EA65B54}" type="presParOf" srcId="{C03E3DF0-FC60-F447-84D2-32888482561C}" destId="{DA9C2412-66D7-B54A-B0F8-30C9E0BAE8E6}" srcOrd="1" destOrd="0" presId="urn:microsoft.com/office/officeart/2009/3/layout/HorizontalOrganizationChart"/>
    <dgm:cxn modelId="{A60977E7-A79E-6744-AD74-9F809958F06B}" type="presParOf" srcId="{782D0118-AFBA-D345-99F5-44B4E4675919}" destId="{CA954B5A-B8F9-6047-AE67-7D14BDE55EC2}" srcOrd="1" destOrd="0" presId="urn:microsoft.com/office/officeart/2009/3/layout/HorizontalOrganizationChart"/>
    <dgm:cxn modelId="{F7A23421-534C-284E-B18D-F879DBB8B9A6}" type="presParOf" srcId="{CA954B5A-B8F9-6047-AE67-7D14BDE55EC2}" destId="{0D260C5F-56A3-F445-A3D4-C705B623DF62}" srcOrd="0" destOrd="0" presId="urn:microsoft.com/office/officeart/2009/3/layout/HorizontalOrganizationChart"/>
    <dgm:cxn modelId="{744F8C19-04B6-3E43-8F8C-0BA1E63A107F}" type="presParOf" srcId="{CA954B5A-B8F9-6047-AE67-7D14BDE55EC2}" destId="{F69096A8-0F49-8D46-B89C-F68A3661427B}" srcOrd="1" destOrd="0" presId="urn:microsoft.com/office/officeart/2009/3/layout/HorizontalOrganizationChart"/>
    <dgm:cxn modelId="{F89854EC-893C-6E4E-83C9-477977FAB35F}" type="presParOf" srcId="{F69096A8-0F49-8D46-B89C-F68A3661427B}" destId="{BCAD4703-57A2-BF4C-B4C7-020DF0306992}" srcOrd="0" destOrd="0" presId="urn:microsoft.com/office/officeart/2009/3/layout/HorizontalOrganizationChart"/>
    <dgm:cxn modelId="{61896B4A-9B6C-3146-A847-A6DC13E12838}" type="presParOf" srcId="{BCAD4703-57A2-BF4C-B4C7-020DF0306992}" destId="{808D129E-D68F-974C-8C3D-E30B7D725A3C}" srcOrd="0" destOrd="0" presId="urn:microsoft.com/office/officeart/2009/3/layout/HorizontalOrganizationChart"/>
    <dgm:cxn modelId="{10CA13C4-DB9A-D64C-8BC4-C85CB91615FE}" type="presParOf" srcId="{BCAD4703-57A2-BF4C-B4C7-020DF0306992}" destId="{B16ADF90-1BFE-A54A-95A6-E4583B55A7B2}" srcOrd="1" destOrd="0" presId="urn:microsoft.com/office/officeart/2009/3/layout/HorizontalOrganizationChart"/>
    <dgm:cxn modelId="{5139B805-4A36-734B-9163-62632B57A804}" type="presParOf" srcId="{F69096A8-0F49-8D46-B89C-F68A3661427B}" destId="{A1BF6C22-8471-ED4D-A825-54E4853908D2}" srcOrd="1" destOrd="0" presId="urn:microsoft.com/office/officeart/2009/3/layout/HorizontalOrganizationChart"/>
    <dgm:cxn modelId="{DE440164-0AB9-7D47-B01E-E34ACC3854BE}" type="presParOf" srcId="{A1BF6C22-8471-ED4D-A825-54E4853908D2}" destId="{0E96C0AD-2A48-4140-8DF4-41D6C47B649C}" srcOrd="0" destOrd="0" presId="urn:microsoft.com/office/officeart/2009/3/layout/HorizontalOrganizationChart"/>
    <dgm:cxn modelId="{9FA80C58-6BA0-3547-8C08-1DEC8442487B}" type="presParOf" srcId="{A1BF6C22-8471-ED4D-A825-54E4853908D2}" destId="{0D1CB191-B118-E24C-9FC2-3E15F19B9B80}" srcOrd="1" destOrd="0" presId="urn:microsoft.com/office/officeart/2009/3/layout/HorizontalOrganizationChart"/>
    <dgm:cxn modelId="{7C021637-889D-574D-8963-30A1CA391113}" type="presParOf" srcId="{0D1CB191-B118-E24C-9FC2-3E15F19B9B80}" destId="{F00DD52D-0270-B64B-8176-EEB9DFE1CEF8}" srcOrd="0" destOrd="0" presId="urn:microsoft.com/office/officeart/2009/3/layout/HorizontalOrganizationChart"/>
    <dgm:cxn modelId="{9BE41236-BD76-8C42-9357-81BCD6C97093}" type="presParOf" srcId="{F00DD52D-0270-B64B-8176-EEB9DFE1CEF8}" destId="{EFE9AA37-0010-DE41-9A55-E5E734F16771}" srcOrd="0" destOrd="0" presId="urn:microsoft.com/office/officeart/2009/3/layout/HorizontalOrganizationChart"/>
    <dgm:cxn modelId="{3A009762-0AE8-524D-ACCE-937A269700E5}" type="presParOf" srcId="{F00DD52D-0270-B64B-8176-EEB9DFE1CEF8}" destId="{455BE9FD-9BA4-4048-A968-19C5C0C3EE84}" srcOrd="1" destOrd="0" presId="urn:microsoft.com/office/officeart/2009/3/layout/HorizontalOrganizationChart"/>
    <dgm:cxn modelId="{F20FC3A7-8878-DF41-8D73-82ADA2922BF6}" type="presParOf" srcId="{0D1CB191-B118-E24C-9FC2-3E15F19B9B80}" destId="{797709FD-DEBA-7F46-B5DC-0F15C1F99EDB}" srcOrd="1" destOrd="0" presId="urn:microsoft.com/office/officeart/2009/3/layout/HorizontalOrganizationChart"/>
    <dgm:cxn modelId="{A3144779-BB80-694B-9B79-8AE817B960ED}" type="presParOf" srcId="{0D1CB191-B118-E24C-9FC2-3E15F19B9B80}" destId="{0123E3AE-DFE7-4C4C-9449-ED63F178FA60}" srcOrd="2" destOrd="0" presId="urn:microsoft.com/office/officeart/2009/3/layout/HorizontalOrganizationChart"/>
    <dgm:cxn modelId="{98CB73C4-9147-D44F-B83D-EA8A4AD1D27F}" type="presParOf" srcId="{F69096A8-0F49-8D46-B89C-F68A3661427B}" destId="{0B8F8B61-142F-5B4A-83C7-2B6A2CE53CB1}" srcOrd="2" destOrd="0" presId="urn:microsoft.com/office/officeart/2009/3/layout/HorizontalOrganizationChart"/>
    <dgm:cxn modelId="{34A05671-D8E5-C347-93D0-6A248D0E70F2}" type="presParOf" srcId="{782D0118-AFBA-D345-99F5-44B4E4675919}" destId="{0D58C51F-2B8C-AD47-B33C-A45C1E4458D1}" srcOrd="2" destOrd="0" presId="urn:microsoft.com/office/officeart/2009/3/layout/HorizontalOrganizationChart"/>
    <dgm:cxn modelId="{E9681661-F9DD-A149-A040-DECD56212B4C}" type="presParOf" srcId="{D2A60362-92C9-6B4D-B1CA-33D17264F93B}" destId="{5235D734-8457-DA43-BDCB-9C1CFC5ECD9A}" srcOrd="4" destOrd="0" presId="urn:microsoft.com/office/officeart/2009/3/layout/HorizontalOrganizationChart"/>
    <dgm:cxn modelId="{99D3F99A-A2E1-1E4A-AB73-DDE58839DAA5}" type="presParOf" srcId="{D2A60362-92C9-6B4D-B1CA-33D17264F93B}" destId="{0EEEB25F-A624-B347-A1A0-825040CB2471}" srcOrd="5" destOrd="0" presId="urn:microsoft.com/office/officeart/2009/3/layout/HorizontalOrganizationChart"/>
    <dgm:cxn modelId="{4BCE8DEA-B8BF-8D46-8113-4822E3965804}" type="presParOf" srcId="{0EEEB25F-A624-B347-A1A0-825040CB2471}" destId="{AD4C4D85-E307-6E4F-9335-94FD66AC3BD5}" srcOrd="0" destOrd="0" presId="urn:microsoft.com/office/officeart/2009/3/layout/HorizontalOrganizationChart"/>
    <dgm:cxn modelId="{E2359352-727D-B54B-8863-134DF27C700A}" type="presParOf" srcId="{AD4C4D85-E307-6E4F-9335-94FD66AC3BD5}" destId="{3591E96B-3600-0C41-A24A-F62C7AC0E842}" srcOrd="0" destOrd="0" presId="urn:microsoft.com/office/officeart/2009/3/layout/HorizontalOrganizationChart"/>
    <dgm:cxn modelId="{931149EC-7D56-0D49-ACB8-6CE7773D9EE6}" type="presParOf" srcId="{AD4C4D85-E307-6E4F-9335-94FD66AC3BD5}" destId="{9CD0044A-1797-5141-AB35-652CAA9CEB31}" srcOrd="1" destOrd="0" presId="urn:microsoft.com/office/officeart/2009/3/layout/HorizontalOrganizationChart"/>
    <dgm:cxn modelId="{0B925BE4-2D0F-B84F-92DB-EE4211111201}" type="presParOf" srcId="{0EEEB25F-A624-B347-A1A0-825040CB2471}" destId="{84A6760B-D67E-DA45-B0CD-EE7C6E5E4E2E}" srcOrd="1" destOrd="0" presId="urn:microsoft.com/office/officeart/2009/3/layout/HorizontalOrganizationChart"/>
    <dgm:cxn modelId="{24470C16-634B-EF4E-A8FB-25678CD68F4F}" type="presParOf" srcId="{84A6760B-D67E-DA45-B0CD-EE7C6E5E4E2E}" destId="{9FAAA130-53BC-E044-9EA7-B9335DEC3D31}" srcOrd="0" destOrd="0" presId="urn:microsoft.com/office/officeart/2009/3/layout/HorizontalOrganizationChart"/>
    <dgm:cxn modelId="{3C2F24C2-4272-4048-8E24-797DA8E7712D}" type="presParOf" srcId="{84A6760B-D67E-DA45-B0CD-EE7C6E5E4E2E}" destId="{3C0D3504-2F94-4A4D-859A-154910EAFD30}" srcOrd="1" destOrd="0" presId="urn:microsoft.com/office/officeart/2009/3/layout/HorizontalOrganizationChart"/>
    <dgm:cxn modelId="{C264B899-61F7-C447-89DA-5BF61731CF32}" type="presParOf" srcId="{3C0D3504-2F94-4A4D-859A-154910EAFD30}" destId="{F975927A-72FE-2E4C-87F4-CDC42F29259A}" srcOrd="0" destOrd="0" presId="urn:microsoft.com/office/officeart/2009/3/layout/HorizontalOrganizationChart"/>
    <dgm:cxn modelId="{CC2335C4-626B-D444-B0DD-795F3668E57E}" type="presParOf" srcId="{F975927A-72FE-2E4C-87F4-CDC42F29259A}" destId="{3716FA7A-1726-6C4F-8B5D-0577EDD60D2E}" srcOrd="0" destOrd="0" presId="urn:microsoft.com/office/officeart/2009/3/layout/HorizontalOrganizationChart"/>
    <dgm:cxn modelId="{C69D5ABB-AB27-BF43-BAB4-2ED2FCE5583B}" type="presParOf" srcId="{F975927A-72FE-2E4C-87F4-CDC42F29259A}" destId="{83B9C522-CA1D-6A44-8FF5-20D8249D4854}" srcOrd="1" destOrd="0" presId="urn:microsoft.com/office/officeart/2009/3/layout/HorizontalOrganizationChart"/>
    <dgm:cxn modelId="{20DE5B86-145F-A44E-B29B-905763EF4B28}" type="presParOf" srcId="{3C0D3504-2F94-4A4D-859A-154910EAFD30}" destId="{D489DBE9-4DDD-3047-A55F-735577AB733F}" srcOrd="1" destOrd="0" presId="urn:microsoft.com/office/officeart/2009/3/layout/HorizontalOrganizationChart"/>
    <dgm:cxn modelId="{42849A72-3393-5C48-A4DA-F52A8B11DD95}" type="presParOf" srcId="{D489DBE9-4DDD-3047-A55F-735577AB733F}" destId="{D4053815-08D7-8848-9940-6F42ED559992}" srcOrd="0" destOrd="0" presId="urn:microsoft.com/office/officeart/2009/3/layout/HorizontalOrganizationChart"/>
    <dgm:cxn modelId="{EE234518-966F-364B-BAB1-A81A92A84B17}" type="presParOf" srcId="{D489DBE9-4DDD-3047-A55F-735577AB733F}" destId="{9F0E2915-8B9D-4647-9D47-BD73C3C074E4}" srcOrd="1" destOrd="0" presId="urn:microsoft.com/office/officeart/2009/3/layout/HorizontalOrganizationChart"/>
    <dgm:cxn modelId="{F7B89BF9-17D3-CB4C-8393-80CDBB073B11}" type="presParOf" srcId="{9F0E2915-8B9D-4647-9D47-BD73C3C074E4}" destId="{3FFFA1AF-FBCE-8F48-BDA8-1E5445226F55}" srcOrd="0" destOrd="0" presId="urn:microsoft.com/office/officeart/2009/3/layout/HorizontalOrganizationChart"/>
    <dgm:cxn modelId="{81C8D706-DAF4-A249-8066-FED0A41E04B7}" type="presParOf" srcId="{3FFFA1AF-FBCE-8F48-BDA8-1E5445226F55}" destId="{C01CB38F-0ADA-B447-9B26-C1C4CB57C807}" srcOrd="0" destOrd="0" presId="urn:microsoft.com/office/officeart/2009/3/layout/HorizontalOrganizationChart"/>
    <dgm:cxn modelId="{95920C21-129F-9F47-91E1-41F1E7029D1B}" type="presParOf" srcId="{3FFFA1AF-FBCE-8F48-BDA8-1E5445226F55}" destId="{13697E7E-FE83-B14A-B6DC-6ED8E16332E6}" srcOrd="1" destOrd="0" presId="urn:microsoft.com/office/officeart/2009/3/layout/HorizontalOrganizationChart"/>
    <dgm:cxn modelId="{9091BA7D-2E41-4648-A51F-C97ECAF5ED02}" type="presParOf" srcId="{9F0E2915-8B9D-4647-9D47-BD73C3C074E4}" destId="{FBF46C99-B6BA-8141-A08F-13653BEBD29E}" srcOrd="1" destOrd="0" presId="urn:microsoft.com/office/officeart/2009/3/layout/HorizontalOrganizationChart"/>
    <dgm:cxn modelId="{5F1A0757-2925-7B45-9E38-36DBA52D422F}" type="presParOf" srcId="{9F0E2915-8B9D-4647-9D47-BD73C3C074E4}" destId="{98BEC5A0-4BF1-0941-A1A9-0D27C9B0ACAD}" srcOrd="2" destOrd="0" presId="urn:microsoft.com/office/officeart/2009/3/layout/HorizontalOrganizationChart"/>
    <dgm:cxn modelId="{EB6A0F9C-0F6B-EF40-9BD1-4B339EBEEF4C}" type="presParOf" srcId="{D489DBE9-4DDD-3047-A55F-735577AB733F}" destId="{29FB961D-3B2C-7C40-BB72-8D6B6A33A173}" srcOrd="2" destOrd="0" presId="urn:microsoft.com/office/officeart/2009/3/layout/HorizontalOrganizationChart"/>
    <dgm:cxn modelId="{8D499564-3528-854D-BCDE-046E797D2E90}" type="presParOf" srcId="{D489DBE9-4DDD-3047-A55F-735577AB733F}" destId="{6F605223-3A23-9E4E-8D01-7A23D96437B5}" srcOrd="3" destOrd="0" presId="urn:microsoft.com/office/officeart/2009/3/layout/HorizontalOrganizationChart"/>
    <dgm:cxn modelId="{AE7E6D4B-FCF2-224D-9AE9-5C62A53F0FD8}" type="presParOf" srcId="{6F605223-3A23-9E4E-8D01-7A23D96437B5}" destId="{74556E67-C0CD-B64A-9E7E-346A86A95780}" srcOrd="0" destOrd="0" presId="urn:microsoft.com/office/officeart/2009/3/layout/HorizontalOrganizationChart"/>
    <dgm:cxn modelId="{26D12BC2-E183-C14F-AEE2-141084363F7C}" type="presParOf" srcId="{74556E67-C0CD-B64A-9E7E-346A86A95780}" destId="{92931EA1-6BFA-014F-9D80-8A1674AA5BEE}" srcOrd="0" destOrd="0" presId="urn:microsoft.com/office/officeart/2009/3/layout/HorizontalOrganizationChart"/>
    <dgm:cxn modelId="{3A42359A-60BC-D14B-BF2E-C756E8EE0E03}" type="presParOf" srcId="{74556E67-C0CD-B64A-9E7E-346A86A95780}" destId="{FE437640-FFF8-4B47-AF11-76B57126CCEF}" srcOrd="1" destOrd="0" presId="urn:microsoft.com/office/officeart/2009/3/layout/HorizontalOrganizationChart"/>
    <dgm:cxn modelId="{0F544FAB-55A4-1D49-9C6D-CE7A44F3FBF4}" type="presParOf" srcId="{6F605223-3A23-9E4E-8D01-7A23D96437B5}" destId="{4E81CAA2-8FDA-8C4C-9182-129927D14BF7}" srcOrd="1" destOrd="0" presId="urn:microsoft.com/office/officeart/2009/3/layout/HorizontalOrganizationChart"/>
    <dgm:cxn modelId="{FF7970DA-D653-7F43-8561-A440E01B5020}" type="presParOf" srcId="{6F605223-3A23-9E4E-8D01-7A23D96437B5}" destId="{ED2C7C3D-55AE-A648-8705-451139C52E00}" srcOrd="2" destOrd="0" presId="urn:microsoft.com/office/officeart/2009/3/layout/HorizontalOrganizationChart"/>
    <dgm:cxn modelId="{BF8D19D0-EB1B-6648-9A8C-1001258A81FD}" type="presParOf" srcId="{3C0D3504-2F94-4A4D-859A-154910EAFD30}" destId="{1BA8879A-E8C5-BE46-B197-D4FFCE63D528}" srcOrd="2" destOrd="0" presId="urn:microsoft.com/office/officeart/2009/3/layout/HorizontalOrganizationChart"/>
    <dgm:cxn modelId="{9A23A31E-1D0A-E242-B18F-66F1CFE4165D}" type="presParOf" srcId="{0EEEB25F-A624-B347-A1A0-825040CB2471}" destId="{7A3D7B5B-47FC-5047-9BF7-8CA019B72295}" srcOrd="2" destOrd="0" presId="urn:microsoft.com/office/officeart/2009/3/layout/HorizontalOrganizationChart"/>
    <dgm:cxn modelId="{8D1A8839-5CA1-FB44-8ECF-2DF697AA68C1}" type="presParOf" srcId="{5E6A9295-EBAB-2541-8E26-29221127DE6A}" destId="{DB237734-BD58-774A-A59C-8900FE8EC60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5A272-E325-4995-B67D-C927A0CFD30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9AFB3-9880-45C1-9D54-DF19DD8E800C}">
      <dgm:prSet custT="1"/>
      <dgm:spPr/>
      <dgm:t>
        <a:bodyPr/>
        <a:lstStyle/>
        <a:p>
          <a:r>
            <a:rPr lang="mn-MN" sz="3600">
              <a:latin typeface="Candara" panose="020E0502030303020204" pitchFamily="34" charset="0"/>
            </a:rPr>
            <a:t>Үр дүн 1</a:t>
          </a:r>
          <a:r>
            <a:rPr lang="en-US" sz="3600">
              <a:latin typeface="Candara" panose="020E0502030303020204" pitchFamily="34" charset="0"/>
            </a:rPr>
            <a:t>:</a:t>
          </a:r>
          <a:endParaRPr lang="en-US" sz="3600" dirty="0">
            <a:latin typeface="Candara" panose="020E0502030303020204" pitchFamily="34" charset="0"/>
          </a:endParaRPr>
        </a:p>
      </dgm:t>
    </dgm:pt>
    <dgm:pt modelId="{4C85B94D-D4D4-49F1-B334-40E198BE0098}" type="parTrans" cxnId="{F374EB89-599D-4671-A7CF-B7430A3AEA75}">
      <dgm:prSet/>
      <dgm:spPr/>
      <dgm:t>
        <a:bodyPr/>
        <a:lstStyle/>
        <a:p>
          <a:endParaRPr lang="en-US" sz="1200"/>
        </a:p>
      </dgm:t>
    </dgm:pt>
    <dgm:pt modelId="{8E8EE3C7-2FA0-42E0-8361-0135D2CBF912}" type="sibTrans" cxnId="{F374EB89-599D-4671-A7CF-B7430A3AEA75}">
      <dgm:prSet/>
      <dgm:spPr/>
      <dgm:t>
        <a:bodyPr/>
        <a:lstStyle/>
        <a:p>
          <a:endParaRPr lang="en-US" sz="1200"/>
        </a:p>
      </dgm:t>
    </dgm:pt>
    <dgm:pt modelId="{6CC15DD8-36AC-442F-A27E-BA726D34BDD7}">
      <dgm:prSet custT="1"/>
      <dgm:spPr/>
      <dgm:t>
        <a:bodyPr/>
        <a:lstStyle/>
        <a:p>
          <a:r>
            <a:rPr lang="mn-MN" sz="3600">
              <a:latin typeface="Candara" panose="020E0502030303020204" pitchFamily="34" charset="0"/>
            </a:rPr>
            <a:t>Үр дүн 2: </a:t>
          </a:r>
          <a:endParaRPr lang="en-US" sz="3600" dirty="0">
            <a:latin typeface="Candara" panose="020E0502030303020204" pitchFamily="34" charset="0"/>
          </a:endParaRPr>
        </a:p>
      </dgm:t>
    </dgm:pt>
    <dgm:pt modelId="{B85AA985-4F4B-484F-AE03-2DFBCF334223}" type="parTrans" cxnId="{C156B86D-6A98-428A-94D3-5345CB1EC64D}">
      <dgm:prSet/>
      <dgm:spPr/>
      <dgm:t>
        <a:bodyPr/>
        <a:lstStyle/>
        <a:p>
          <a:endParaRPr lang="en-US" sz="1200"/>
        </a:p>
      </dgm:t>
    </dgm:pt>
    <dgm:pt modelId="{99BF8AA7-85A2-4203-B16B-8C4BD362474D}" type="sibTrans" cxnId="{C156B86D-6A98-428A-94D3-5345CB1EC64D}">
      <dgm:prSet/>
      <dgm:spPr/>
      <dgm:t>
        <a:bodyPr/>
        <a:lstStyle/>
        <a:p>
          <a:endParaRPr lang="en-US" sz="1200"/>
        </a:p>
      </dgm:t>
    </dgm:pt>
    <dgm:pt modelId="{BD9C6FFC-4363-4451-B987-350C72A1F312}">
      <dgm:prSet custT="1"/>
      <dgm:spPr/>
      <dgm:t>
        <a:bodyPr/>
        <a:lstStyle/>
        <a:p>
          <a:r>
            <a:rPr lang="mn-MN" sz="2400" dirty="0">
              <a:latin typeface="Candara" panose="020E0502030303020204" pitchFamily="34" charset="0"/>
            </a:rPr>
            <a:t>(</a:t>
          </a:r>
          <a:r>
            <a:rPr lang="en-US" sz="2400" dirty="0">
              <a:latin typeface="Candara" panose="020E0502030303020204" pitchFamily="34" charset="0"/>
            </a:rPr>
            <a:t>a) </a:t>
          </a:r>
          <a:r>
            <a:rPr lang="en-US" sz="2400" dirty="0" err="1">
              <a:latin typeface="Candara" panose="020E0502030303020204" pitchFamily="34" charset="0"/>
            </a:rPr>
            <a:t>Тойргийн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mn-MN" sz="2400" dirty="0">
              <a:latin typeface="Candara" panose="020E0502030303020204" pitchFamily="34" charset="0"/>
            </a:rPr>
            <a:t>эдийн засгийн </a:t>
          </a:r>
          <a:r>
            <a:rPr lang="en-US" sz="2400" dirty="0" err="1">
              <a:latin typeface="Candara" panose="020E0502030303020204" pitchFamily="34" charset="0"/>
            </a:rPr>
            <a:t>үндсэн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суурь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зарчмыг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нэвтрүүлэх</a:t>
          </a:r>
          <a:r>
            <a:rPr lang="en-US" sz="2400" dirty="0">
              <a:latin typeface="Candara" panose="020E0502030303020204" pitchFamily="34" charset="0"/>
            </a:rPr>
            <a:t>, </a:t>
          </a:r>
          <a:r>
            <a:rPr lang="mn-MN" sz="2400" dirty="0">
              <a:latin typeface="Candara" panose="020E0502030303020204" pitchFamily="34" charset="0"/>
            </a:rPr>
            <a:t>үндэсний </a:t>
          </a:r>
          <a:r>
            <a:rPr lang="en-US" sz="2400" dirty="0" err="1">
              <a:latin typeface="Candara" panose="020E0502030303020204" pitchFamily="34" charset="0"/>
            </a:rPr>
            <a:t>хэмжээнд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менторинг</a:t>
          </a:r>
          <a:r>
            <a:rPr lang="en-US" sz="2400" dirty="0">
              <a:latin typeface="Candara" panose="020E0502030303020204" pitchFamily="34" charset="0"/>
            </a:rPr>
            <a:t>, </a:t>
          </a:r>
          <a:r>
            <a:rPr lang="en-US" sz="2400" dirty="0" err="1">
              <a:latin typeface="Candara" panose="020E0502030303020204" pitchFamily="34" charset="0"/>
            </a:rPr>
            <a:t>мэдлэг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түгээх</a:t>
          </a:r>
          <a:r>
            <a:rPr lang="en-US" sz="2400" dirty="0">
              <a:latin typeface="Candara" panose="020E0502030303020204" pitchFamily="34" charset="0"/>
            </a:rPr>
            <a:t>, </a:t>
          </a:r>
          <a:r>
            <a:rPr lang="en-US" sz="2400" dirty="0" err="1">
              <a:latin typeface="Candara" panose="020E0502030303020204" pitchFamily="34" charset="0"/>
            </a:rPr>
            <a:t>цогц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судалгаа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хийх</a:t>
          </a:r>
          <a:r>
            <a:rPr lang="en-US" sz="2400" dirty="0">
              <a:latin typeface="Candara" panose="020E0502030303020204" pitchFamily="34" charset="0"/>
            </a:rPr>
            <a:t>, </a:t>
          </a:r>
          <a:r>
            <a:rPr lang="en-US" sz="2400" dirty="0" err="1">
              <a:latin typeface="Candara" panose="020E0502030303020204" pitchFamily="34" charset="0"/>
            </a:rPr>
            <a:t>бодлогын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зөвлөмж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гаргаж</a:t>
          </a:r>
          <a:r>
            <a:rPr lang="en-US" sz="2400" dirty="0">
              <a:latin typeface="Candara" panose="020E0502030303020204" pitchFamily="34" charset="0"/>
            </a:rPr>
            <a:t>, </a:t>
          </a:r>
          <a:r>
            <a:rPr lang="en-US" sz="2400" dirty="0" err="1">
              <a:latin typeface="Candara" panose="020E0502030303020204" pitchFamily="34" charset="0"/>
            </a:rPr>
            <a:t>Төв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Азийн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улсуудтай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бүс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нутагтаа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mn-MN" sz="2400" dirty="0">
              <a:latin typeface="Candara" panose="020E0502030303020204" pitchFamily="34" charset="0"/>
            </a:rPr>
            <a:t>уур амьсгалд тэсвэртэй болон байгальд </a:t>
          </a:r>
          <a:r>
            <a:rPr lang="en-US" sz="2400" dirty="0" err="1">
              <a:latin typeface="Candara" panose="020E0502030303020204" pitchFamily="34" charset="0"/>
            </a:rPr>
            <a:t>ээлтэй</a:t>
          </a:r>
          <a:r>
            <a:rPr lang="en-US" sz="2400" dirty="0">
              <a:latin typeface="Candara" panose="020E0502030303020204" pitchFamily="34" charset="0"/>
            </a:rPr>
            <a:t>, </a:t>
          </a:r>
          <a:r>
            <a:rPr lang="mn-MN" sz="2400" dirty="0">
              <a:latin typeface="Candara" panose="020E0502030303020204" pitchFamily="34" charset="0"/>
            </a:rPr>
            <a:t>хүйс</a:t>
          </a:r>
          <a:r>
            <a:rPr lang="en-US" sz="2400" dirty="0" err="1">
              <a:latin typeface="Candara" panose="020E0502030303020204" pitchFamily="34" charset="0"/>
            </a:rPr>
            <a:t>ийн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тэгш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байдлыг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хангасан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эдийн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засгийн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үйл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ажиллагааг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дэмжих</a:t>
          </a:r>
          <a:r>
            <a:rPr lang="en-US" sz="2400" dirty="0">
              <a:latin typeface="Candara" panose="020E0502030303020204" pitchFamily="34" charset="0"/>
            </a:rPr>
            <a:t> (350 </a:t>
          </a:r>
          <a:r>
            <a:rPr lang="en-US" sz="2400" dirty="0" err="1">
              <a:latin typeface="Candara" panose="020E0502030303020204" pitchFamily="34" charset="0"/>
            </a:rPr>
            <a:t>эмэгтэй</a:t>
          </a:r>
          <a:r>
            <a:rPr lang="en-US" sz="2400" dirty="0">
              <a:latin typeface="Candara" panose="020E0502030303020204" pitchFamily="34" charset="0"/>
            </a:rPr>
            <a:t> БЖДҮЭ </a:t>
          </a:r>
          <a:r>
            <a:rPr lang="en-US" sz="2400" dirty="0" err="1">
              <a:latin typeface="Candara" panose="020E0502030303020204" pitchFamily="34" charset="0"/>
            </a:rPr>
            <a:t>эмэгтэйчүүдийг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хамруулах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сургалт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зохион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байгуулах</a:t>
          </a:r>
          <a:r>
            <a:rPr lang="en-US" sz="2400" dirty="0">
              <a:latin typeface="Candara" panose="020E0502030303020204" pitchFamily="34" charset="0"/>
            </a:rPr>
            <a:t>, 15 </a:t>
          </a:r>
          <a:r>
            <a:rPr lang="en-US" sz="2400" dirty="0" err="1">
              <a:latin typeface="Candara" panose="020E0502030303020204" pitchFamily="34" charset="0"/>
            </a:rPr>
            <a:t>жижиг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буцалтгүй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тусламжийн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төслийг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шалгаруулах</a:t>
          </a:r>
          <a:r>
            <a:rPr lang="en-US" sz="2400" dirty="0">
              <a:latin typeface="Candara" panose="020E0502030303020204" pitchFamily="34" charset="0"/>
            </a:rPr>
            <a:t>, </a:t>
          </a:r>
          <a:r>
            <a:rPr lang="en-US" sz="2400" dirty="0" err="1">
              <a:latin typeface="Candara" panose="020E0502030303020204" pitchFamily="34" charset="0"/>
            </a:rPr>
            <a:t>танилцах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аялал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зохион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байгуулах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гэх</a:t>
          </a:r>
          <a:r>
            <a:rPr lang="en-US" sz="2400" dirty="0">
              <a:latin typeface="Candara" panose="020E0502030303020204" pitchFamily="34" charset="0"/>
            </a:rPr>
            <a:t> </a:t>
          </a:r>
          <a:r>
            <a:rPr lang="en-US" sz="2400" dirty="0" err="1">
              <a:latin typeface="Candara" panose="020E0502030303020204" pitchFamily="34" charset="0"/>
            </a:rPr>
            <a:t>мэт</a:t>
          </a:r>
          <a:r>
            <a:rPr lang="en-US" sz="2400" dirty="0">
              <a:latin typeface="Candara" panose="020E0502030303020204" pitchFamily="34" charset="0"/>
            </a:rPr>
            <a:t>)</a:t>
          </a:r>
        </a:p>
      </dgm:t>
    </dgm:pt>
    <dgm:pt modelId="{A628C158-A1B8-4704-98A8-0F28472130C6}" type="parTrans" cxnId="{7ADF4025-326B-4878-A185-D0EEFC52FF9A}">
      <dgm:prSet/>
      <dgm:spPr/>
      <dgm:t>
        <a:bodyPr/>
        <a:lstStyle/>
        <a:p>
          <a:endParaRPr lang="en-US" sz="1200"/>
        </a:p>
      </dgm:t>
    </dgm:pt>
    <dgm:pt modelId="{577ACDD6-92AA-43D7-A5E1-01F501879184}" type="sibTrans" cxnId="{7ADF4025-326B-4878-A185-D0EEFC52FF9A}">
      <dgm:prSet/>
      <dgm:spPr/>
      <dgm:t>
        <a:bodyPr/>
        <a:lstStyle/>
        <a:p>
          <a:endParaRPr lang="en-US" sz="1200"/>
        </a:p>
      </dgm:t>
    </dgm:pt>
    <dgm:pt modelId="{E3B36D61-F2E5-448F-8C19-8E198EEF2266}">
      <dgm:prSet custT="1"/>
      <dgm:spPr/>
      <dgm:t>
        <a:bodyPr/>
        <a:lstStyle/>
        <a:p>
          <a:r>
            <a:rPr lang="mn-MN" sz="3600">
              <a:latin typeface="Candara" panose="020E0502030303020204" pitchFamily="34" charset="0"/>
            </a:rPr>
            <a:t>Үр дүн </a:t>
          </a:r>
          <a:r>
            <a:rPr lang="en-US" sz="3600">
              <a:latin typeface="Candara" panose="020E0502030303020204" pitchFamily="34" charset="0"/>
            </a:rPr>
            <a:t>3</a:t>
          </a:r>
          <a:r>
            <a:rPr lang="mn-MN" sz="3600">
              <a:latin typeface="Candara" panose="020E0502030303020204" pitchFamily="34" charset="0"/>
            </a:rPr>
            <a:t>:</a:t>
          </a:r>
          <a:r>
            <a:rPr lang="en-US" sz="3600">
              <a:latin typeface="Candara" panose="020E0502030303020204" pitchFamily="34" charset="0"/>
            </a:rPr>
            <a:t> </a:t>
          </a:r>
          <a:endParaRPr lang="en-US" sz="3600" dirty="0">
            <a:latin typeface="Candara" panose="020E0502030303020204" pitchFamily="34" charset="0"/>
          </a:endParaRPr>
        </a:p>
      </dgm:t>
    </dgm:pt>
    <dgm:pt modelId="{7C1C086E-FBBF-4A21-A28D-DACCED19A330}" type="parTrans" cxnId="{1E65AC39-9DF7-43E6-BD97-3869AB5163E8}">
      <dgm:prSet/>
      <dgm:spPr/>
      <dgm:t>
        <a:bodyPr/>
        <a:lstStyle/>
        <a:p>
          <a:endParaRPr lang="en-US" sz="1200"/>
        </a:p>
      </dgm:t>
    </dgm:pt>
    <dgm:pt modelId="{78348BB7-73EB-4CF2-ADD5-00C474499704}" type="sibTrans" cxnId="{1E65AC39-9DF7-43E6-BD97-3869AB5163E8}">
      <dgm:prSet/>
      <dgm:spPr/>
      <dgm:t>
        <a:bodyPr/>
        <a:lstStyle/>
        <a:p>
          <a:endParaRPr lang="en-US" sz="1200"/>
        </a:p>
      </dgm:t>
    </dgm:pt>
    <dgm:pt modelId="{346C369E-104B-4AD1-BB19-A1EC5A44BFCD}">
      <dgm:prSet custT="1"/>
      <dgm:spPr/>
      <dgm:t>
        <a:bodyPr/>
        <a:lstStyle/>
        <a:p>
          <a:r>
            <a:rPr lang="en-US" sz="1400" dirty="0" err="1">
              <a:latin typeface="Candara" panose="020E0502030303020204" pitchFamily="34" charset="0"/>
            </a:rPr>
            <a:t>Банк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бус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санхүүгийн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үйлчилгээнд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ногоон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бизнессийг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дэмжих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хөшүүргийг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буй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болгох</a:t>
          </a:r>
          <a:r>
            <a:rPr lang="en-US" sz="1400" dirty="0">
              <a:latin typeface="Candara" panose="020E0502030303020204" pitchFamily="34" charset="0"/>
            </a:rPr>
            <a:t>, </a:t>
          </a:r>
          <a:r>
            <a:rPr lang="en-US" sz="1400" dirty="0" err="1">
              <a:latin typeface="Candara" panose="020E0502030303020204" pitchFamily="34" charset="0"/>
            </a:rPr>
            <a:t>тэр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дундаа</a:t>
          </a:r>
          <a:r>
            <a:rPr lang="en-US" sz="1400" dirty="0">
              <a:latin typeface="Candara" panose="020E0502030303020204" pitchFamily="34" charset="0"/>
            </a:rPr>
            <a:t>  </a:t>
          </a:r>
        </a:p>
      </dgm:t>
    </dgm:pt>
    <dgm:pt modelId="{9A7E6A10-37A1-4E82-BD47-E95D0B235704}" type="parTrans" cxnId="{623D852C-166B-4982-B075-428ACBC6765B}">
      <dgm:prSet/>
      <dgm:spPr/>
      <dgm:t>
        <a:bodyPr/>
        <a:lstStyle/>
        <a:p>
          <a:endParaRPr lang="en-US" sz="1200"/>
        </a:p>
      </dgm:t>
    </dgm:pt>
    <dgm:pt modelId="{EE73B93C-0407-437B-BA0B-CBD97A24CC9A}" type="sibTrans" cxnId="{623D852C-166B-4982-B075-428ACBC6765B}">
      <dgm:prSet/>
      <dgm:spPr/>
      <dgm:t>
        <a:bodyPr/>
        <a:lstStyle/>
        <a:p>
          <a:endParaRPr lang="en-US" sz="1200"/>
        </a:p>
      </dgm:t>
    </dgm:pt>
    <dgm:pt modelId="{3A84E79B-6E80-45EF-AE0D-BF64FEF5135A}">
      <dgm:prSet custT="1"/>
      <dgm:spPr/>
      <dgm:t>
        <a:bodyPr/>
        <a:lstStyle/>
        <a:p>
          <a:r>
            <a:rPr lang="en-US" sz="1400" dirty="0">
              <a:latin typeface="Candara" panose="020E0502030303020204" pitchFamily="34" charset="0"/>
            </a:rPr>
            <a:t>(</a:t>
          </a:r>
          <a:r>
            <a:rPr lang="en-US" sz="1400" dirty="0" err="1">
              <a:latin typeface="Candara" panose="020E0502030303020204" pitchFamily="34" charset="0"/>
            </a:rPr>
            <a:t>а</a:t>
          </a:r>
          <a:r>
            <a:rPr lang="en-US" sz="1400" dirty="0">
              <a:latin typeface="Candara" panose="020E0502030303020204" pitchFamily="34" charset="0"/>
            </a:rPr>
            <a:t>) </a:t>
          </a:r>
          <a:r>
            <a:rPr lang="en-US" sz="1400" dirty="0" err="1">
              <a:latin typeface="Candara" panose="020E0502030303020204" pitchFamily="34" charset="0"/>
            </a:rPr>
            <a:t>х</a:t>
          </a:r>
          <a:r>
            <a:rPr lang="mn-MN" sz="1400" dirty="0">
              <a:latin typeface="Candara" panose="020E0502030303020204" pitchFamily="34" charset="0"/>
            </a:rPr>
            <a:t>адгаламж зээлийн хоршоо (ХЗХ)-д суурилж, жендэрийн мэдрэмжтэй байгальд ээлтэй хүртээмжтэй ногоон санхүүжилтийн суурь судалгаа хий</a:t>
          </a:r>
          <a:r>
            <a:rPr lang="en-US" sz="1400" dirty="0" err="1">
              <a:latin typeface="Candara" panose="020E0502030303020204" pitchFamily="34" charset="0"/>
            </a:rPr>
            <a:t>х</a:t>
          </a:r>
          <a:r>
            <a:rPr lang="en-US" sz="1400" dirty="0">
              <a:latin typeface="Candara" panose="020E0502030303020204" pitchFamily="34" charset="0"/>
            </a:rPr>
            <a:t>, </a:t>
          </a:r>
        </a:p>
      </dgm:t>
    </dgm:pt>
    <dgm:pt modelId="{35A3A3EB-6FCA-496D-AE21-A43F56F96AFA}" type="parTrans" cxnId="{F0171C38-F92B-487B-A696-619DF6DFAED1}">
      <dgm:prSet/>
      <dgm:spPr/>
      <dgm:t>
        <a:bodyPr/>
        <a:lstStyle/>
        <a:p>
          <a:endParaRPr lang="en-US" sz="1200"/>
        </a:p>
      </dgm:t>
    </dgm:pt>
    <dgm:pt modelId="{9A1E2FA2-9587-4877-BF5A-04AECFC76C3E}" type="sibTrans" cxnId="{F0171C38-F92B-487B-A696-619DF6DFAED1}">
      <dgm:prSet/>
      <dgm:spPr/>
      <dgm:t>
        <a:bodyPr/>
        <a:lstStyle/>
        <a:p>
          <a:endParaRPr lang="en-US" sz="1200"/>
        </a:p>
      </dgm:t>
    </dgm:pt>
    <dgm:pt modelId="{99254456-C49C-4A93-86D6-14ACC9EA72BA}">
      <dgm:prSet custT="1"/>
      <dgm:spPr/>
      <dgm:t>
        <a:bodyPr/>
        <a:lstStyle/>
        <a:p>
          <a:r>
            <a:rPr lang="en-US" sz="1400" dirty="0">
              <a:latin typeface="Candara" panose="020E0502030303020204" pitchFamily="34" charset="0"/>
            </a:rPr>
            <a:t>(</a:t>
          </a:r>
          <a:r>
            <a:rPr lang="en-US" sz="1400" dirty="0" err="1">
              <a:latin typeface="Candara" panose="020E0502030303020204" pitchFamily="34" charset="0"/>
            </a:rPr>
            <a:t>б</a:t>
          </a:r>
          <a:r>
            <a:rPr lang="en-US" sz="1400" dirty="0">
              <a:latin typeface="Candara" panose="020E0502030303020204" pitchFamily="34" charset="0"/>
            </a:rPr>
            <a:t>) </a:t>
          </a:r>
          <a:r>
            <a:rPr lang="mn-MN" sz="1400" dirty="0">
              <a:latin typeface="Candara" panose="020E0502030303020204" pitchFamily="34" charset="0"/>
            </a:rPr>
            <a:t>банк бус санхүүгийн байгууллагууд, ялангуяа ХЗХ-ын байгальд ээлтэй хүртээмжтэй ногоон санхүүжилтийг ашиглах техникийн болон санхүүгийн байд</a:t>
          </a:r>
          <a:r>
            <a:rPr lang="en-US" sz="1400" dirty="0" err="1">
              <a:latin typeface="Candara" panose="020E0502030303020204" pitchFamily="34" charset="0"/>
            </a:rPr>
            <a:t>лыг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тооцох</a:t>
          </a:r>
          <a:r>
            <a:rPr lang="en-US" sz="1400" dirty="0">
              <a:latin typeface="Candara" panose="020E0502030303020204" pitchFamily="34" charset="0"/>
            </a:rPr>
            <a:t>, </a:t>
          </a:r>
        </a:p>
      </dgm:t>
    </dgm:pt>
    <dgm:pt modelId="{8569D6D0-E60C-4B8E-A811-391B9C2EC5D9}" type="parTrans" cxnId="{151FEADD-CA61-4105-BE60-D80C476D689F}">
      <dgm:prSet/>
      <dgm:spPr/>
      <dgm:t>
        <a:bodyPr/>
        <a:lstStyle/>
        <a:p>
          <a:endParaRPr lang="en-US" sz="1200"/>
        </a:p>
      </dgm:t>
    </dgm:pt>
    <dgm:pt modelId="{5CAF0A58-E4B2-4879-AA3A-BC56D19FCAF0}" type="sibTrans" cxnId="{151FEADD-CA61-4105-BE60-D80C476D689F}">
      <dgm:prSet/>
      <dgm:spPr/>
      <dgm:t>
        <a:bodyPr/>
        <a:lstStyle/>
        <a:p>
          <a:endParaRPr lang="en-US" sz="1200"/>
        </a:p>
      </dgm:t>
    </dgm:pt>
    <dgm:pt modelId="{7BA0B4F5-9849-4B0D-8C37-92DC9C74853E}">
      <dgm:prSet custT="1"/>
      <dgm:spPr/>
      <dgm:t>
        <a:bodyPr/>
        <a:lstStyle/>
        <a:p>
          <a:r>
            <a:rPr lang="en-US" sz="1400" dirty="0">
              <a:latin typeface="Candara" panose="020E0502030303020204" pitchFamily="34" charset="0"/>
            </a:rPr>
            <a:t>(</a:t>
          </a:r>
          <a:r>
            <a:rPr lang="en-US" sz="1400" dirty="0" err="1">
              <a:latin typeface="Candara" panose="020E0502030303020204" pitchFamily="34" charset="0"/>
            </a:rPr>
            <a:t>в</a:t>
          </a:r>
          <a:r>
            <a:rPr lang="en-US" sz="1400" dirty="0">
              <a:latin typeface="Candara" panose="020E0502030303020204" pitchFamily="34" charset="0"/>
            </a:rPr>
            <a:t>)</a:t>
          </a:r>
          <a:r>
            <a:rPr lang="mn-MN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б</a:t>
          </a:r>
          <a:r>
            <a:rPr lang="mn-MN" sz="1400" dirty="0">
              <a:latin typeface="Candara" panose="020E0502030303020204" pitchFamily="34" charset="0"/>
            </a:rPr>
            <a:t>айгальд ээлтэй ногоон төслүүд, тухайлбал ХЗХ-ны гишүүн эмэгтэй удирдлагатай БЖДҮ-ийн хэрэгжүүлж буй төсөлд шаардагдах санхүүжилтийг нэмэгдүүлэхийн тулд ХЗХ-д тулгарч буй саад бэрхшээл, боломжит хөшүүргийг үнэлж, тодорхойлох; 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mn-MN" sz="1400" dirty="0">
              <a:latin typeface="Candara" panose="020E0502030303020204" pitchFamily="34" charset="0"/>
            </a:rPr>
            <a:t>БЖДҮ-ийн байгальд ээлтэй ногоон санхүүжилт, ногоон зээлийн бүтээгдэхүүнийг хөгжүүлэх чиглэлээр чадавхижуулах</a:t>
          </a:r>
          <a:r>
            <a:rPr lang="en-US" sz="1400" dirty="0">
              <a:latin typeface="Candara" panose="020E0502030303020204" pitchFamily="34" charset="0"/>
            </a:rPr>
            <a:t>, </a:t>
          </a:r>
        </a:p>
      </dgm:t>
    </dgm:pt>
    <dgm:pt modelId="{C09E8FD8-4681-42FE-92DA-FC30E18DADD2}" type="parTrans" cxnId="{9E63348D-DBDD-4761-B723-CBEA5C33FA1B}">
      <dgm:prSet/>
      <dgm:spPr/>
      <dgm:t>
        <a:bodyPr/>
        <a:lstStyle/>
        <a:p>
          <a:endParaRPr lang="en-US" sz="1200"/>
        </a:p>
      </dgm:t>
    </dgm:pt>
    <dgm:pt modelId="{98182A54-8EF3-459F-AA43-2314DB837EB6}" type="sibTrans" cxnId="{9E63348D-DBDD-4761-B723-CBEA5C33FA1B}">
      <dgm:prSet/>
      <dgm:spPr/>
      <dgm:t>
        <a:bodyPr/>
        <a:lstStyle/>
        <a:p>
          <a:endParaRPr lang="en-US" sz="1200"/>
        </a:p>
      </dgm:t>
    </dgm:pt>
    <dgm:pt modelId="{C01C6124-0893-47A3-A8DC-AE04F0018FE0}">
      <dgm:prSet custT="1"/>
      <dgm:spPr/>
      <dgm:t>
        <a:bodyPr/>
        <a:lstStyle/>
        <a:p>
          <a:r>
            <a:rPr lang="en-US" sz="1400" dirty="0">
              <a:latin typeface="Candara" panose="020E0502030303020204" pitchFamily="34" charset="0"/>
            </a:rPr>
            <a:t>(</a:t>
          </a:r>
          <a:r>
            <a:rPr lang="en-US" sz="1400" dirty="0" err="1">
              <a:latin typeface="Candara" panose="020E0502030303020204" pitchFamily="34" charset="0"/>
            </a:rPr>
            <a:t>г</a:t>
          </a:r>
          <a:r>
            <a:rPr lang="en-US" sz="1400" dirty="0">
              <a:latin typeface="Candara" panose="020E0502030303020204" pitchFamily="34" charset="0"/>
            </a:rPr>
            <a:t>)</a:t>
          </a:r>
          <a:r>
            <a:rPr lang="en-US" sz="1400" dirty="0" err="1">
              <a:latin typeface="Candara" panose="020E0502030303020204" pitchFamily="34" charset="0"/>
            </a:rPr>
            <a:t>оролцогчдын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дунд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б</a:t>
          </a:r>
          <a:r>
            <a:rPr lang="mn-MN" sz="1400" dirty="0">
              <a:latin typeface="Candara" panose="020E0502030303020204" pitchFamily="34" charset="0"/>
            </a:rPr>
            <a:t>одлогын яриа хэлэлц</a:t>
          </a:r>
          <a:r>
            <a:rPr lang="en-US" sz="1400" dirty="0" err="1">
              <a:latin typeface="Candara" panose="020E0502030303020204" pitchFamily="34" charset="0"/>
            </a:rPr>
            <a:t>үүлэг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хийж</a:t>
          </a:r>
          <a:r>
            <a:rPr lang="en-US" sz="1400" dirty="0">
              <a:latin typeface="Candara" panose="020E0502030303020204" pitchFamily="34" charset="0"/>
            </a:rPr>
            <a:t>, </a:t>
          </a:r>
          <a:r>
            <a:rPr lang="mn-MN" sz="1400" dirty="0">
              <a:latin typeface="Candara" panose="020E0502030303020204" pitchFamily="34" charset="0"/>
            </a:rPr>
            <a:t>гол оролцогч талууды</a:t>
          </a:r>
          <a:r>
            <a:rPr lang="en-US" sz="1400" dirty="0" err="1">
              <a:latin typeface="Candara" panose="020E0502030303020204" pitchFamily="34" charset="0"/>
            </a:rPr>
            <a:t>н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mn-MN" sz="1400" dirty="0">
              <a:latin typeface="Candara" panose="020E0502030303020204" pitchFamily="34" charset="0"/>
            </a:rPr>
            <a:t>чадавхийг хөгжүүлэх үйл ажиллагаа</a:t>
          </a:r>
          <a:r>
            <a:rPr lang="en-US" sz="1400" dirty="0">
              <a:latin typeface="Candara" panose="020E0502030303020204" pitchFamily="34" charset="0"/>
            </a:rPr>
            <a:t> </a:t>
          </a:r>
          <a:r>
            <a:rPr lang="en-US" sz="1400" dirty="0" err="1">
              <a:latin typeface="Candara" panose="020E0502030303020204" pitchFamily="34" charset="0"/>
            </a:rPr>
            <a:t>хийх</a:t>
          </a:r>
          <a:r>
            <a:rPr lang="en-US" sz="1400" dirty="0">
              <a:latin typeface="Candara" panose="020E0502030303020204" pitchFamily="34" charset="0"/>
            </a:rPr>
            <a:t>, </a:t>
          </a:r>
          <a:r>
            <a:rPr lang="en-US" sz="1400" dirty="0" err="1">
              <a:latin typeface="Candara" panose="020E0502030303020204" pitchFamily="34" charset="0"/>
            </a:rPr>
            <a:t>ж</a:t>
          </a:r>
          <a:r>
            <a:rPr lang="mn-MN" sz="1400" dirty="0">
              <a:latin typeface="Candara" panose="020E0502030303020204" pitchFamily="34" charset="0"/>
            </a:rPr>
            <a:t>ендэрийн тэгш байдлын нөлөөлөл, байгальд ээлтэй ногоон санхүүжилтийг хөгжүүлэх, ашиглах ахиц дэвшлийн талаар мэдээлэл цуглуулж, ХЗХ-ын зохистой харьцааны жилийн тайлангийн маягтыг сайжруулах санал гаргах;</a:t>
          </a:r>
          <a:endParaRPr lang="en-US" sz="1400" dirty="0">
            <a:latin typeface="Candara" panose="020E0502030303020204" pitchFamily="34" charset="0"/>
          </a:endParaRPr>
        </a:p>
      </dgm:t>
    </dgm:pt>
    <dgm:pt modelId="{A6D6CC18-2D87-482E-A979-5730B9E189B3}" type="parTrans" cxnId="{E0CEDB8D-9FEF-4AF7-B7DE-E005D261D665}">
      <dgm:prSet/>
      <dgm:spPr/>
      <dgm:t>
        <a:bodyPr/>
        <a:lstStyle/>
        <a:p>
          <a:endParaRPr lang="en-US" sz="1200"/>
        </a:p>
      </dgm:t>
    </dgm:pt>
    <dgm:pt modelId="{4271115F-B1FE-456F-AB84-DBF76962F35A}" type="sibTrans" cxnId="{E0CEDB8D-9FEF-4AF7-B7DE-E005D261D665}">
      <dgm:prSet/>
      <dgm:spPr/>
      <dgm:t>
        <a:bodyPr/>
        <a:lstStyle/>
        <a:p>
          <a:endParaRPr lang="en-US" sz="1200"/>
        </a:p>
      </dgm:t>
    </dgm:pt>
    <dgm:pt modelId="{A04DC6CB-74DB-AF4F-BAE8-27843C11AA0B}">
      <dgm:prSet custT="1"/>
      <dgm:spPr/>
      <dgm:t>
        <a:bodyPr/>
        <a:lstStyle/>
        <a:p>
          <a:r>
            <a:rPr lang="mn-MN" sz="3200" dirty="0">
              <a:latin typeface="Candara" panose="020E0502030303020204" pitchFamily="34" charset="0"/>
            </a:rPr>
            <a:t>Шар </a:t>
          </a:r>
          <a:r>
            <a:rPr lang="en-US" sz="3200" dirty="0" err="1">
              <a:latin typeface="Candara" panose="020E0502030303020204" pitchFamily="34" charset="0"/>
            </a:rPr>
            <a:t>мөрний</a:t>
          </a:r>
          <a:r>
            <a:rPr lang="en-US" sz="3200" dirty="0">
              <a:latin typeface="Candara" panose="020E0502030303020204" pitchFamily="34" charset="0"/>
            </a:rPr>
            <a:t> </a:t>
          </a:r>
          <a:r>
            <a:rPr lang="en-US" sz="3200" dirty="0" err="1">
              <a:latin typeface="Candara" panose="020E0502030303020204" pitchFamily="34" charset="0"/>
            </a:rPr>
            <a:t>хамгаалалтын</a:t>
          </a:r>
          <a:r>
            <a:rPr lang="mn-MN" sz="3200" dirty="0">
              <a:latin typeface="Candara" panose="020E0502030303020204" pitchFamily="34" charset="0"/>
            </a:rPr>
            <a:t> чадавхийг хөгжүүлэх үндэсний зөвлөх компани Гол Сав газар дээр хүйс тэгш байдал болон ус нөөц удирдлага. </a:t>
          </a:r>
          <a:endParaRPr lang="en-US" sz="3200" dirty="0">
            <a:latin typeface="Candara" panose="020E0502030303020204" pitchFamily="34" charset="0"/>
          </a:endParaRPr>
        </a:p>
      </dgm:t>
    </dgm:pt>
    <dgm:pt modelId="{DE4F6EFD-9534-0545-83FA-CCFE453EFE7C}" type="parTrans" cxnId="{FB64E26E-E9F5-D044-93B8-528C3A7497F2}">
      <dgm:prSet/>
      <dgm:spPr/>
      <dgm:t>
        <a:bodyPr/>
        <a:lstStyle/>
        <a:p>
          <a:endParaRPr lang="en-US" sz="1200"/>
        </a:p>
      </dgm:t>
    </dgm:pt>
    <dgm:pt modelId="{2A2DBD53-D335-D149-9464-14E4E4FB7133}" type="sibTrans" cxnId="{FB64E26E-E9F5-D044-93B8-528C3A7497F2}">
      <dgm:prSet/>
      <dgm:spPr/>
      <dgm:t>
        <a:bodyPr/>
        <a:lstStyle/>
        <a:p>
          <a:endParaRPr lang="en-US" sz="1200"/>
        </a:p>
      </dgm:t>
    </dgm:pt>
    <dgm:pt modelId="{0D679AD8-56D8-0249-B47B-883C3CFFC71C}" type="pres">
      <dgm:prSet presAssocID="{1A45A272-E325-4995-B67D-C927A0CFD30B}" presName="Name0" presStyleCnt="0">
        <dgm:presLayoutVars>
          <dgm:dir/>
          <dgm:animLvl val="lvl"/>
          <dgm:resizeHandles val="exact"/>
        </dgm:presLayoutVars>
      </dgm:prSet>
      <dgm:spPr/>
    </dgm:pt>
    <dgm:pt modelId="{B532766F-0B35-F847-90ED-CBA02181C71D}" type="pres">
      <dgm:prSet presAssocID="{AD79AFB3-9880-45C1-9D54-DF19DD8E800C}" presName="linNode" presStyleCnt="0"/>
      <dgm:spPr/>
    </dgm:pt>
    <dgm:pt modelId="{91257BCD-51EC-EE46-A4FE-EBA044809E1D}" type="pres">
      <dgm:prSet presAssocID="{AD79AFB3-9880-45C1-9D54-DF19DD8E800C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ABF5E404-10E9-5442-B46B-98EA89CADC27}" type="pres">
      <dgm:prSet presAssocID="{AD79AFB3-9880-45C1-9D54-DF19DD8E800C}" presName="descendantText" presStyleLbl="alignAccFollowNode1" presStyleIdx="0" presStyleCnt="3">
        <dgm:presLayoutVars>
          <dgm:bulletEnabled/>
        </dgm:presLayoutVars>
      </dgm:prSet>
      <dgm:spPr/>
    </dgm:pt>
    <dgm:pt modelId="{89C8AD05-6670-DE47-A64D-425169A19C20}" type="pres">
      <dgm:prSet presAssocID="{8E8EE3C7-2FA0-42E0-8361-0135D2CBF912}" presName="sp" presStyleCnt="0"/>
      <dgm:spPr/>
    </dgm:pt>
    <dgm:pt modelId="{A17883D8-20C7-4540-BE79-0185C36B7B57}" type="pres">
      <dgm:prSet presAssocID="{6CC15DD8-36AC-442F-A27E-BA726D34BDD7}" presName="linNode" presStyleCnt="0"/>
      <dgm:spPr/>
    </dgm:pt>
    <dgm:pt modelId="{CBE9066C-BD3F-E54F-B867-EC666C98EAA2}" type="pres">
      <dgm:prSet presAssocID="{6CC15DD8-36AC-442F-A27E-BA726D34BDD7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005198D-4B91-7F46-A63C-A55B60F517BE}" type="pres">
      <dgm:prSet presAssocID="{6CC15DD8-36AC-442F-A27E-BA726D34BDD7}" presName="descendantText" presStyleLbl="alignAccFollowNode1" presStyleIdx="1" presStyleCnt="3">
        <dgm:presLayoutVars>
          <dgm:bulletEnabled/>
        </dgm:presLayoutVars>
      </dgm:prSet>
      <dgm:spPr/>
    </dgm:pt>
    <dgm:pt modelId="{443EB6BC-6DCC-2547-BB52-0537C16B3B3E}" type="pres">
      <dgm:prSet presAssocID="{99BF8AA7-85A2-4203-B16B-8C4BD362474D}" presName="sp" presStyleCnt="0"/>
      <dgm:spPr/>
    </dgm:pt>
    <dgm:pt modelId="{88A711A6-8F5E-F341-A876-F88D735C40F1}" type="pres">
      <dgm:prSet presAssocID="{E3B36D61-F2E5-448F-8C19-8E198EEF2266}" presName="linNode" presStyleCnt="0"/>
      <dgm:spPr/>
    </dgm:pt>
    <dgm:pt modelId="{DFC5F4CC-75DF-E34F-A905-D23A35908F36}" type="pres">
      <dgm:prSet presAssocID="{E3B36D61-F2E5-448F-8C19-8E198EEF2266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FD11ABC5-3919-5341-8771-2A1AD80B193F}" type="pres">
      <dgm:prSet presAssocID="{E3B36D61-F2E5-448F-8C19-8E198EEF2266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DF75A501-9F65-524F-9668-74ACCFF06C0A}" type="presOf" srcId="{6CC15DD8-36AC-442F-A27E-BA726D34BDD7}" destId="{CBE9066C-BD3F-E54F-B867-EC666C98EAA2}" srcOrd="0" destOrd="0" presId="urn:microsoft.com/office/officeart/2016/7/layout/VerticalSolidActionList"/>
    <dgm:cxn modelId="{02122C09-1186-554A-8302-07E820C8471D}" type="presOf" srcId="{E3B36D61-F2E5-448F-8C19-8E198EEF2266}" destId="{DFC5F4CC-75DF-E34F-A905-D23A35908F36}" srcOrd="0" destOrd="0" presId="urn:microsoft.com/office/officeart/2016/7/layout/VerticalSolidActionList"/>
    <dgm:cxn modelId="{7ADF4025-326B-4878-A185-D0EEFC52FF9A}" srcId="{6CC15DD8-36AC-442F-A27E-BA726D34BDD7}" destId="{BD9C6FFC-4363-4451-B987-350C72A1F312}" srcOrd="0" destOrd="0" parTransId="{A628C158-A1B8-4704-98A8-0F28472130C6}" sibTransId="{577ACDD6-92AA-43D7-A5E1-01F501879184}"/>
    <dgm:cxn modelId="{623D852C-166B-4982-B075-428ACBC6765B}" srcId="{E3B36D61-F2E5-448F-8C19-8E198EEF2266}" destId="{346C369E-104B-4AD1-BB19-A1EC5A44BFCD}" srcOrd="0" destOrd="0" parTransId="{9A7E6A10-37A1-4E82-BD47-E95D0B235704}" sibTransId="{EE73B93C-0407-437B-BA0B-CBD97A24CC9A}"/>
    <dgm:cxn modelId="{F0171C38-F92B-487B-A696-619DF6DFAED1}" srcId="{E3B36D61-F2E5-448F-8C19-8E198EEF2266}" destId="{3A84E79B-6E80-45EF-AE0D-BF64FEF5135A}" srcOrd="1" destOrd="0" parTransId="{35A3A3EB-6FCA-496D-AE21-A43F56F96AFA}" sibTransId="{9A1E2FA2-9587-4877-BF5A-04AECFC76C3E}"/>
    <dgm:cxn modelId="{1E65AC39-9DF7-43E6-BD97-3869AB5163E8}" srcId="{1A45A272-E325-4995-B67D-C927A0CFD30B}" destId="{E3B36D61-F2E5-448F-8C19-8E198EEF2266}" srcOrd="2" destOrd="0" parTransId="{7C1C086E-FBBF-4A21-A28D-DACCED19A330}" sibTransId="{78348BB7-73EB-4CF2-ADD5-00C474499704}"/>
    <dgm:cxn modelId="{3D784C51-32D5-7B4F-ABE1-708B6531F486}" type="presOf" srcId="{7BA0B4F5-9849-4B0D-8C37-92DC9C74853E}" destId="{FD11ABC5-3919-5341-8771-2A1AD80B193F}" srcOrd="0" destOrd="3" presId="urn:microsoft.com/office/officeart/2016/7/layout/VerticalSolidActionList"/>
    <dgm:cxn modelId="{BE12E15A-EE49-2541-8F7A-7582F8B14537}" type="presOf" srcId="{BD9C6FFC-4363-4451-B987-350C72A1F312}" destId="{9005198D-4B91-7F46-A63C-A55B60F517BE}" srcOrd="0" destOrd="0" presId="urn:microsoft.com/office/officeart/2016/7/layout/VerticalSolidActionList"/>
    <dgm:cxn modelId="{3F78B568-0F87-CB42-BB7B-854AD6714A08}" type="presOf" srcId="{346C369E-104B-4AD1-BB19-A1EC5A44BFCD}" destId="{FD11ABC5-3919-5341-8771-2A1AD80B193F}" srcOrd="0" destOrd="0" presId="urn:microsoft.com/office/officeart/2016/7/layout/VerticalSolidActionList"/>
    <dgm:cxn modelId="{C156B86D-6A98-428A-94D3-5345CB1EC64D}" srcId="{1A45A272-E325-4995-B67D-C927A0CFD30B}" destId="{6CC15DD8-36AC-442F-A27E-BA726D34BDD7}" srcOrd="1" destOrd="0" parTransId="{B85AA985-4F4B-484F-AE03-2DFBCF334223}" sibTransId="{99BF8AA7-85A2-4203-B16B-8C4BD362474D}"/>
    <dgm:cxn modelId="{FB64E26E-E9F5-D044-93B8-528C3A7497F2}" srcId="{AD79AFB3-9880-45C1-9D54-DF19DD8E800C}" destId="{A04DC6CB-74DB-AF4F-BAE8-27843C11AA0B}" srcOrd="0" destOrd="0" parTransId="{DE4F6EFD-9534-0545-83FA-CCFE453EFE7C}" sibTransId="{2A2DBD53-D335-D149-9464-14E4E4FB7133}"/>
    <dgm:cxn modelId="{F0F5F882-93D3-1F47-BD42-4585AE56EEA6}" type="presOf" srcId="{C01C6124-0893-47A3-A8DC-AE04F0018FE0}" destId="{FD11ABC5-3919-5341-8771-2A1AD80B193F}" srcOrd="0" destOrd="4" presId="urn:microsoft.com/office/officeart/2016/7/layout/VerticalSolidActionList"/>
    <dgm:cxn modelId="{F374EB89-599D-4671-A7CF-B7430A3AEA75}" srcId="{1A45A272-E325-4995-B67D-C927A0CFD30B}" destId="{AD79AFB3-9880-45C1-9D54-DF19DD8E800C}" srcOrd="0" destOrd="0" parTransId="{4C85B94D-D4D4-49F1-B334-40E198BE0098}" sibTransId="{8E8EE3C7-2FA0-42E0-8361-0135D2CBF912}"/>
    <dgm:cxn modelId="{6C34D08B-B499-3C45-AACD-FC2E7774D4E9}" type="presOf" srcId="{3A84E79B-6E80-45EF-AE0D-BF64FEF5135A}" destId="{FD11ABC5-3919-5341-8771-2A1AD80B193F}" srcOrd="0" destOrd="1" presId="urn:microsoft.com/office/officeart/2016/7/layout/VerticalSolidActionList"/>
    <dgm:cxn modelId="{9E63348D-DBDD-4761-B723-CBEA5C33FA1B}" srcId="{E3B36D61-F2E5-448F-8C19-8E198EEF2266}" destId="{7BA0B4F5-9849-4B0D-8C37-92DC9C74853E}" srcOrd="3" destOrd="0" parTransId="{C09E8FD8-4681-42FE-92DA-FC30E18DADD2}" sibTransId="{98182A54-8EF3-459F-AA43-2314DB837EB6}"/>
    <dgm:cxn modelId="{E0CEDB8D-9FEF-4AF7-B7DE-E005D261D665}" srcId="{E3B36D61-F2E5-448F-8C19-8E198EEF2266}" destId="{C01C6124-0893-47A3-A8DC-AE04F0018FE0}" srcOrd="4" destOrd="0" parTransId="{A6D6CC18-2D87-482E-A979-5730B9E189B3}" sibTransId="{4271115F-B1FE-456F-AB84-DBF76962F35A}"/>
    <dgm:cxn modelId="{40E0DBA0-2467-C542-A095-BC3C3EEA8386}" type="presOf" srcId="{AD79AFB3-9880-45C1-9D54-DF19DD8E800C}" destId="{91257BCD-51EC-EE46-A4FE-EBA044809E1D}" srcOrd="0" destOrd="0" presId="urn:microsoft.com/office/officeart/2016/7/layout/VerticalSolidActionList"/>
    <dgm:cxn modelId="{F6228DC0-3ACB-9247-A780-A0EFE49838AF}" type="presOf" srcId="{99254456-C49C-4A93-86D6-14ACC9EA72BA}" destId="{FD11ABC5-3919-5341-8771-2A1AD80B193F}" srcOrd="0" destOrd="2" presId="urn:microsoft.com/office/officeart/2016/7/layout/VerticalSolidActionList"/>
    <dgm:cxn modelId="{8E5765C3-6985-8C4E-82F8-66B7BDA0E4BA}" type="presOf" srcId="{1A45A272-E325-4995-B67D-C927A0CFD30B}" destId="{0D679AD8-56D8-0249-B47B-883C3CFFC71C}" srcOrd="0" destOrd="0" presId="urn:microsoft.com/office/officeart/2016/7/layout/VerticalSolidActionList"/>
    <dgm:cxn modelId="{6E18D9C6-663B-5C41-969C-B083777AFD1E}" type="presOf" srcId="{A04DC6CB-74DB-AF4F-BAE8-27843C11AA0B}" destId="{ABF5E404-10E9-5442-B46B-98EA89CADC27}" srcOrd="0" destOrd="0" presId="urn:microsoft.com/office/officeart/2016/7/layout/VerticalSolidActionList"/>
    <dgm:cxn modelId="{151FEADD-CA61-4105-BE60-D80C476D689F}" srcId="{E3B36D61-F2E5-448F-8C19-8E198EEF2266}" destId="{99254456-C49C-4A93-86D6-14ACC9EA72BA}" srcOrd="2" destOrd="0" parTransId="{8569D6D0-E60C-4B8E-A811-391B9C2EC5D9}" sibTransId="{5CAF0A58-E4B2-4879-AA3A-BC56D19FCAF0}"/>
    <dgm:cxn modelId="{514FA057-ADB4-BC46-8AF7-AF44F2F5488E}" type="presParOf" srcId="{0D679AD8-56D8-0249-B47B-883C3CFFC71C}" destId="{B532766F-0B35-F847-90ED-CBA02181C71D}" srcOrd="0" destOrd="0" presId="urn:microsoft.com/office/officeart/2016/7/layout/VerticalSolidActionList"/>
    <dgm:cxn modelId="{F19F6944-DABC-A348-BE92-D6D1532CAA09}" type="presParOf" srcId="{B532766F-0B35-F847-90ED-CBA02181C71D}" destId="{91257BCD-51EC-EE46-A4FE-EBA044809E1D}" srcOrd="0" destOrd="0" presId="urn:microsoft.com/office/officeart/2016/7/layout/VerticalSolidActionList"/>
    <dgm:cxn modelId="{C2FB7718-C1A8-9D4A-AB5E-F9147C3C649C}" type="presParOf" srcId="{B532766F-0B35-F847-90ED-CBA02181C71D}" destId="{ABF5E404-10E9-5442-B46B-98EA89CADC27}" srcOrd="1" destOrd="0" presId="urn:microsoft.com/office/officeart/2016/7/layout/VerticalSolidActionList"/>
    <dgm:cxn modelId="{121D8BD7-B2E2-AD41-9D63-445BEF753B55}" type="presParOf" srcId="{0D679AD8-56D8-0249-B47B-883C3CFFC71C}" destId="{89C8AD05-6670-DE47-A64D-425169A19C20}" srcOrd="1" destOrd="0" presId="urn:microsoft.com/office/officeart/2016/7/layout/VerticalSolidActionList"/>
    <dgm:cxn modelId="{EFA0D18F-720F-9241-86B8-45A1D37EBCA0}" type="presParOf" srcId="{0D679AD8-56D8-0249-B47B-883C3CFFC71C}" destId="{A17883D8-20C7-4540-BE79-0185C36B7B57}" srcOrd="2" destOrd="0" presId="urn:microsoft.com/office/officeart/2016/7/layout/VerticalSolidActionList"/>
    <dgm:cxn modelId="{85CF0979-CA4B-4A4B-AF50-2B437C68D997}" type="presParOf" srcId="{A17883D8-20C7-4540-BE79-0185C36B7B57}" destId="{CBE9066C-BD3F-E54F-B867-EC666C98EAA2}" srcOrd="0" destOrd="0" presId="urn:microsoft.com/office/officeart/2016/7/layout/VerticalSolidActionList"/>
    <dgm:cxn modelId="{E47784BB-377E-3547-86B3-A34850F936A4}" type="presParOf" srcId="{A17883D8-20C7-4540-BE79-0185C36B7B57}" destId="{9005198D-4B91-7F46-A63C-A55B60F517BE}" srcOrd="1" destOrd="0" presId="urn:microsoft.com/office/officeart/2016/7/layout/VerticalSolidActionList"/>
    <dgm:cxn modelId="{EFE7804F-96E9-F54F-B82C-F4F3219681B4}" type="presParOf" srcId="{0D679AD8-56D8-0249-B47B-883C3CFFC71C}" destId="{443EB6BC-6DCC-2547-BB52-0537C16B3B3E}" srcOrd="3" destOrd="0" presId="urn:microsoft.com/office/officeart/2016/7/layout/VerticalSolidActionList"/>
    <dgm:cxn modelId="{74C48BFB-7649-BA47-8160-92FA3107D795}" type="presParOf" srcId="{0D679AD8-56D8-0249-B47B-883C3CFFC71C}" destId="{88A711A6-8F5E-F341-A876-F88D735C40F1}" srcOrd="4" destOrd="0" presId="urn:microsoft.com/office/officeart/2016/7/layout/VerticalSolidActionList"/>
    <dgm:cxn modelId="{89247E83-E512-9E4A-8B43-797B6981ECE0}" type="presParOf" srcId="{88A711A6-8F5E-F341-A876-F88D735C40F1}" destId="{DFC5F4CC-75DF-E34F-A905-D23A35908F36}" srcOrd="0" destOrd="0" presId="urn:microsoft.com/office/officeart/2016/7/layout/VerticalSolidActionList"/>
    <dgm:cxn modelId="{D328BC49-9F06-8C45-9CD7-4F83D02D961C}" type="presParOf" srcId="{88A711A6-8F5E-F341-A876-F88D735C40F1}" destId="{FD11ABC5-3919-5341-8771-2A1AD80B193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68410-6B31-412D-86E6-AF2C64D125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784265-692E-4CE6-91AF-314BC905F10F}">
      <dgm:prSet custT="1"/>
      <dgm:spPr/>
      <dgm:t>
        <a:bodyPr/>
        <a:lstStyle/>
        <a:p>
          <a:r>
            <a:rPr lang="en-US" sz="6000" dirty="0" err="1"/>
            <a:t>Төслийн</a:t>
          </a:r>
          <a:r>
            <a:rPr lang="en-US" sz="6000" dirty="0"/>
            <a:t> </a:t>
          </a:r>
          <a:r>
            <a:rPr lang="en-US" sz="6000" dirty="0" err="1"/>
            <a:t>үр</a:t>
          </a:r>
          <a:r>
            <a:rPr lang="en-US" sz="6000" dirty="0"/>
            <a:t> </a:t>
          </a:r>
          <a:r>
            <a:rPr lang="en-US" sz="6000" dirty="0" err="1"/>
            <a:t>дүнгийн</a:t>
          </a:r>
          <a:r>
            <a:rPr lang="en-US" sz="6000" dirty="0"/>
            <a:t> </a:t>
          </a:r>
          <a:r>
            <a:rPr lang="en-US" sz="6000" dirty="0" err="1"/>
            <a:t>биелэлт</a:t>
          </a:r>
          <a:r>
            <a:rPr lang="en-US" sz="6000" dirty="0"/>
            <a:t>:</a:t>
          </a:r>
        </a:p>
      </dgm:t>
    </dgm:pt>
    <dgm:pt modelId="{69B129D2-F6E6-492F-9643-EE0F0AA68DC6}" type="parTrans" cxnId="{2B4F14B4-3E79-4B20-A0F3-FCBD30F4FF63}">
      <dgm:prSet/>
      <dgm:spPr/>
      <dgm:t>
        <a:bodyPr/>
        <a:lstStyle/>
        <a:p>
          <a:endParaRPr lang="en-US"/>
        </a:p>
      </dgm:t>
    </dgm:pt>
    <dgm:pt modelId="{B3C28806-ED35-44E1-91B6-CF68D3B87FBB}" type="sibTrans" cxnId="{2B4F14B4-3E79-4B20-A0F3-FCBD30F4FF63}">
      <dgm:prSet/>
      <dgm:spPr/>
      <dgm:t>
        <a:bodyPr/>
        <a:lstStyle/>
        <a:p>
          <a:endParaRPr lang="en-US"/>
        </a:p>
      </dgm:t>
    </dgm:pt>
    <dgm:pt modelId="{658F0DC5-A797-41D3-BE94-E2B5BD95C9A6}">
      <dgm:prSet custT="1"/>
      <dgm:spPr/>
      <dgm:t>
        <a:bodyPr/>
        <a:lstStyle/>
        <a:p>
          <a:r>
            <a:rPr lang="en-US" sz="4400" dirty="0"/>
            <a:t>БОАЖЯ-</a:t>
          </a:r>
          <a:r>
            <a:rPr lang="en-US" sz="4400" dirty="0" err="1"/>
            <a:t>ны</a:t>
          </a:r>
          <a:r>
            <a:rPr lang="en-US" sz="4400" dirty="0"/>
            <a:t> </a:t>
          </a:r>
          <a:r>
            <a:rPr lang="en-US" sz="4400" dirty="0" err="1"/>
            <a:t>үр</a:t>
          </a:r>
          <a:r>
            <a:rPr lang="en-US" sz="4400" dirty="0"/>
            <a:t> </a:t>
          </a:r>
          <a:r>
            <a:rPr lang="en-US" sz="4400" dirty="0" err="1"/>
            <a:t>дүн</a:t>
          </a:r>
          <a:r>
            <a:rPr lang="en-US" sz="4400" dirty="0"/>
            <a:t> 50 </a:t>
          </a:r>
          <a:r>
            <a:rPr lang="en-US" sz="4400" dirty="0" err="1"/>
            <a:t>хувийг</a:t>
          </a:r>
          <a:r>
            <a:rPr lang="en-US" sz="4400" dirty="0"/>
            <a:t> </a:t>
          </a:r>
          <a:r>
            <a:rPr lang="en-US" sz="4400" dirty="0" err="1"/>
            <a:t>биелэлттэй</a:t>
          </a:r>
          <a:endParaRPr lang="en-US" sz="4400" dirty="0"/>
        </a:p>
      </dgm:t>
    </dgm:pt>
    <dgm:pt modelId="{D2CF8270-5BE6-4A62-8E93-AC5E11B3C98D}" type="parTrans" cxnId="{456450A8-8564-4A20-B297-DF33FCF68232}">
      <dgm:prSet/>
      <dgm:spPr/>
      <dgm:t>
        <a:bodyPr/>
        <a:lstStyle/>
        <a:p>
          <a:endParaRPr lang="en-US"/>
        </a:p>
      </dgm:t>
    </dgm:pt>
    <dgm:pt modelId="{57AE6494-6743-4DE6-A215-A30805A581C7}" type="sibTrans" cxnId="{456450A8-8564-4A20-B297-DF33FCF68232}">
      <dgm:prSet/>
      <dgm:spPr/>
      <dgm:t>
        <a:bodyPr/>
        <a:lstStyle/>
        <a:p>
          <a:endParaRPr lang="en-US"/>
        </a:p>
      </dgm:t>
    </dgm:pt>
    <dgm:pt modelId="{1F08F886-7327-48DC-B113-526E8AD47648}">
      <dgm:prSet custT="1"/>
      <dgm:spPr/>
      <dgm:t>
        <a:bodyPr/>
        <a:lstStyle/>
        <a:p>
          <a:r>
            <a:rPr lang="en-US" sz="4400" dirty="0"/>
            <a:t>СЗХ-</a:t>
          </a:r>
          <a:r>
            <a:rPr lang="en-US" sz="4400" dirty="0" err="1"/>
            <a:t>ны</a:t>
          </a:r>
          <a:r>
            <a:rPr lang="en-US" sz="4400" dirty="0"/>
            <a:t> </a:t>
          </a:r>
          <a:r>
            <a:rPr lang="en-US" sz="4400" dirty="0" err="1"/>
            <a:t>үр</a:t>
          </a:r>
          <a:r>
            <a:rPr lang="en-US" sz="4400" dirty="0"/>
            <a:t> </a:t>
          </a:r>
          <a:r>
            <a:rPr lang="en-US" sz="4400" dirty="0" err="1"/>
            <a:t>дүн</a:t>
          </a:r>
          <a:r>
            <a:rPr lang="en-US" sz="4400" dirty="0"/>
            <a:t> 70 </a:t>
          </a:r>
          <a:r>
            <a:rPr lang="en-US" sz="4400" dirty="0" err="1"/>
            <a:t>хувийн</a:t>
          </a:r>
          <a:r>
            <a:rPr lang="en-US" sz="4400" dirty="0"/>
            <a:t> </a:t>
          </a:r>
          <a:r>
            <a:rPr lang="en-US" sz="4400" dirty="0" err="1"/>
            <a:t>биелэлттэй</a:t>
          </a:r>
          <a:endParaRPr lang="en-US" sz="4400" dirty="0"/>
        </a:p>
      </dgm:t>
    </dgm:pt>
    <dgm:pt modelId="{2C8796EA-A538-4CB6-9C9B-6AC52FD94538}" type="parTrans" cxnId="{5DB26064-5F92-4B99-991F-20D4560EF5F0}">
      <dgm:prSet/>
      <dgm:spPr/>
      <dgm:t>
        <a:bodyPr/>
        <a:lstStyle/>
        <a:p>
          <a:endParaRPr lang="en-US"/>
        </a:p>
      </dgm:t>
    </dgm:pt>
    <dgm:pt modelId="{43CD821F-53DD-41CE-A3F8-C6F0ABD94E55}" type="sibTrans" cxnId="{5DB26064-5F92-4B99-991F-20D4560EF5F0}">
      <dgm:prSet/>
      <dgm:spPr/>
      <dgm:t>
        <a:bodyPr/>
        <a:lstStyle/>
        <a:p>
          <a:endParaRPr lang="en-US"/>
        </a:p>
      </dgm:t>
    </dgm:pt>
    <dgm:pt modelId="{8C2EB0E0-1434-7C44-B0E9-D40B37294CDA}" type="pres">
      <dgm:prSet presAssocID="{E7368410-6B31-412D-86E6-AF2C64D12520}" presName="Name0" presStyleCnt="0">
        <dgm:presLayoutVars>
          <dgm:dir/>
          <dgm:animLvl val="lvl"/>
          <dgm:resizeHandles val="exact"/>
        </dgm:presLayoutVars>
      </dgm:prSet>
      <dgm:spPr/>
    </dgm:pt>
    <dgm:pt modelId="{1EBF6A75-3B38-BD47-A286-D573543947F6}" type="pres">
      <dgm:prSet presAssocID="{B9784265-692E-4CE6-91AF-314BC905F10F}" presName="boxAndChildren" presStyleCnt="0"/>
      <dgm:spPr/>
    </dgm:pt>
    <dgm:pt modelId="{EEB933DD-B952-1849-A53F-6254D461D124}" type="pres">
      <dgm:prSet presAssocID="{B9784265-692E-4CE6-91AF-314BC905F10F}" presName="parentTextBox" presStyleLbl="node1" presStyleIdx="0" presStyleCnt="1"/>
      <dgm:spPr/>
    </dgm:pt>
    <dgm:pt modelId="{76FCD277-154E-994B-B1C9-CED07196F021}" type="pres">
      <dgm:prSet presAssocID="{B9784265-692E-4CE6-91AF-314BC905F10F}" presName="entireBox" presStyleLbl="node1" presStyleIdx="0" presStyleCnt="1"/>
      <dgm:spPr/>
    </dgm:pt>
    <dgm:pt modelId="{2A89C694-C02A-0449-9F5C-9175314166B1}" type="pres">
      <dgm:prSet presAssocID="{B9784265-692E-4CE6-91AF-314BC905F10F}" presName="descendantBox" presStyleCnt="0"/>
      <dgm:spPr/>
    </dgm:pt>
    <dgm:pt modelId="{2D647661-891A-7A4D-80D0-19BE246C07C0}" type="pres">
      <dgm:prSet presAssocID="{658F0DC5-A797-41D3-BE94-E2B5BD95C9A6}" presName="childTextBox" presStyleLbl="fgAccFollowNode1" presStyleIdx="0" presStyleCnt="2">
        <dgm:presLayoutVars>
          <dgm:bulletEnabled val="1"/>
        </dgm:presLayoutVars>
      </dgm:prSet>
      <dgm:spPr/>
    </dgm:pt>
    <dgm:pt modelId="{8BD09E61-E6F5-CE44-9302-6F0730F590CC}" type="pres">
      <dgm:prSet presAssocID="{1F08F886-7327-48DC-B113-526E8AD47648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7B177E00-77A3-5E4C-A11C-7118A8A977C2}" type="presOf" srcId="{B9784265-692E-4CE6-91AF-314BC905F10F}" destId="{76FCD277-154E-994B-B1C9-CED07196F021}" srcOrd="1" destOrd="0" presId="urn:microsoft.com/office/officeart/2005/8/layout/process4"/>
    <dgm:cxn modelId="{42C4C80B-1053-1B44-B564-979FCFEFDAFD}" type="presOf" srcId="{E7368410-6B31-412D-86E6-AF2C64D12520}" destId="{8C2EB0E0-1434-7C44-B0E9-D40B37294CDA}" srcOrd="0" destOrd="0" presId="urn:microsoft.com/office/officeart/2005/8/layout/process4"/>
    <dgm:cxn modelId="{5DB26064-5F92-4B99-991F-20D4560EF5F0}" srcId="{B9784265-692E-4CE6-91AF-314BC905F10F}" destId="{1F08F886-7327-48DC-B113-526E8AD47648}" srcOrd="1" destOrd="0" parTransId="{2C8796EA-A538-4CB6-9C9B-6AC52FD94538}" sibTransId="{43CD821F-53DD-41CE-A3F8-C6F0ABD94E55}"/>
    <dgm:cxn modelId="{F09BE180-C497-B141-90A2-18228F21F6CA}" type="presOf" srcId="{658F0DC5-A797-41D3-BE94-E2B5BD95C9A6}" destId="{2D647661-891A-7A4D-80D0-19BE246C07C0}" srcOrd="0" destOrd="0" presId="urn:microsoft.com/office/officeart/2005/8/layout/process4"/>
    <dgm:cxn modelId="{09FE938C-301E-9F48-871D-A76C429C39D1}" type="presOf" srcId="{1F08F886-7327-48DC-B113-526E8AD47648}" destId="{8BD09E61-E6F5-CE44-9302-6F0730F590CC}" srcOrd="0" destOrd="0" presId="urn:microsoft.com/office/officeart/2005/8/layout/process4"/>
    <dgm:cxn modelId="{456450A8-8564-4A20-B297-DF33FCF68232}" srcId="{B9784265-692E-4CE6-91AF-314BC905F10F}" destId="{658F0DC5-A797-41D3-BE94-E2B5BD95C9A6}" srcOrd="0" destOrd="0" parTransId="{D2CF8270-5BE6-4A62-8E93-AC5E11B3C98D}" sibTransId="{57AE6494-6743-4DE6-A215-A30805A581C7}"/>
    <dgm:cxn modelId="{2B4F14B4-3E79-4B20-A0F3-FCBD30F4FF63}" srcId="{E7368410-6B31-412D-86E6-AF2C64D12520}" destId="{B9784265-692E-4CE6-91AF-314BC905F10F}" srcOrd="0" destOrd="0" parTransId="{69B129D2-F6E6-492F-9643-EE0F0AA68DC6}" sibTransId="{B3C28806-ED35-44E1-91B6-CF68D3B87FBB}"/>
    <dgm:cxn modelId="{4256B5D9-13B5-D541-922B-3DED7A6FB5AA}" type="presOf" srcId="{B9784265-692E-4CE6-91AF-314BC905F10F}" destId="{EEB933DD-B952-1849-A53F-6254D461D124}" srcOrd="0" destOrd="0" presId="urn:microsoft.com/office/officeart/2005/8/layout/process4"/>
    <dgm:cxn modelId="{B84051D4-05EE-9446-B840-3A23F0B2CD53}" type="presParOf" srcId="{8C2EB0E0-1434-7C44-B0E9-D40B37294CDA}" destId="{1EBF6A75-3B38-BD47-A286-D573543947F6}" srcOrd="0" destOrd="0" presId="urn:microsoft.com/office/officeart/2005/8/layout/process4"/>
    <dgm:cxn modelId="{CE50A405-5B33-C148-B2A6-8D0F6C9CA7E9}" type="presParOf" srcId="{1EBF6A75-3B38-BD47-A286-D573543947F6}" destId="{EEB933DD-B952-1849-A53F-6254D461D124}" srcOrd="0" destOrd="0" presId="urn:microsoft.com/office/officeart/2005/8/layout/process4"/>
    <dgm:cxn modelId="{89613269-C63B-104C-8154-3E372216CD92}" type="presParOf" srcId="{1EBF6A75-3B38-BD47-A286-D573543947F6}" destId="{76FCD277-154E-994B-B1C9-CED07196F021}" srcOrd="1" destOrd="0" presId="urn:microsoft.com/office/officeart/2005/8/layout/process4"/>
    <dgm:cxn modelId="{104D4ACD-DF67-FC41-BEDF-7671BD6B5E76}" type="presParOf" srcId="{1EBF6A75-3B38-BD47-A286-D573543947F6}" destId="{2A89C694-C02A-0449-9F5C-9175314166B1}" srcOrd="2" destOrd="0" presId="urn:microsoft.com/office/officeart/2005/8/layout/process4"/>
    <dgm:cxn modelId="{E011E9F5-48E1-FF40-939F-8DB24CFB3BD1}" type="presParOf" srcId="{2A89C694-C02A-0449-9F5C-9175314166B1}" destId="{2D647661-891A-7A4D-80D0-19BE246C07C0}" srcOrd="0" destOrd="0" presId="urn:microsoft.com/office/officeart/2005/8/layout/process4"/>
    <dgm:cxn modelId="{7495AE73-49D2-A843-8320-1B5AD4284A03}" type="presParOf" srcId="{2A89C694-C02A-0449-9F5C-9175314166B1}" destId="{8BD09E61-E6F5-CE44-9302-6F0730F590C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B961D-3B2C-7C40-BB72-8D6B6A33A173}">
      <dsp:nvSpPr>
        <dsp:cNvPr id="0" name=""/>
        <dsp:cNvSpPr/>
      </dsp:nvSpPr>
      <dsp:spPr>
        <a:xfrm>
          <a:off x="11656758" y="4917792"/>
          <a:ext cx="685465" cy="73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732" y="0"/>
              </a:lnTo>
              <a:lnTo>
                <a:pt x="342732" y="736875"/>
              </a:lnTo>
              <a:lnTo>
                <a:pt x="685465" y="73687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53815-08D7-8848-9940-6F42ED559992}">
      <dsp:nvSpPr>
        <dsp:cNvPr id="0" name=""/>
        <dsp:cNvSpPr/>
      </dsp:nvSpPr>
      <dsp:spPr>
        <a:xfrm>
          <a:off x="11656758" y="4180917"/>
          <a:ext cx="685465" cy="736875"/>
        </a:xfrm>
        <a:custGeom>
          <a:avLst/>
          <a:gdLst/>
          <a:ahLst/>
          <a:cxnLst/>
          <a:rect l="0" t="0" r="0" b="0"/>
          <a:pathLst>
            <a:path>
              <a:moveTo>
                <a:pt x="0" y="736875"/>
              </a:moveTo>
              <a:lnTo>
                <a:pt x="342732" y="736875"/>
              </a:lnTo>
              <a:lnTo>
                <a:pt x="342732" y="0"/>
              </a:lnTo>
              <a:lnTo>
                <a:pt x="685465" y="0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AA130-53BC-E044-9EA7-B9335DEC3D31}">
      <dsp:nvSpPr>
        <dsp:cNvPr id="0" name=""/>
        <dsp:cNvSpPr/>
      </dsp:nvSpPr>
      <dsp:spPr>
        <a:xfrm>
          <a:off x="7543967" y="4872072"/>
          <a:ext cx="685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5465" y="45720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5D734-8457-DA43-BDCB-9C1CFC5ECD9A}">
      <dsp:nvSpPr>
        <dsp:cNvPr id="0" name=""/>
        <dsp:cNvSpPr/>
      </dsp:nvSpPr>
      <dsp:spPr>
        <a:xfrm>
          <a:off x="3431176" y="2895462"/>
          <a:ext cx="685465" cy="2022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732" y="0"/>
              </a:lnTo>
              <a:lnTo>
                <a:pt x="342732" y="2022330"/>
              </a:lnTo>
              <a:lnTo>
                <a:pt x="685465" y="202233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6C0AD-2A48-4140-8DF4-41D6C47B649C}">
      <dsp:nvSpPr>
        <dsp:cNvPr id="0" name=""/>
        <dsp:cNvSpPr/>
      </dsp:nvSpPr>
      <dsp:spPr>
        <a:xfrm>
          <a:off x="11656758" y="2661447"/>
          <a:ext cx="685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5465" y="45720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60C5F-56A3-F445-A3D4-C705B623DF62}">
      <dsp:nvSpPr>
        <dsp:cNvPr id="0" name=""/>
        <dsp:cNvSpPr/>
      </dsp:nvSpPr>
      <dsp:spPr>
        <a:xfrm>
          <a:off x="7543967" y="2661447"/>
          <a:ext cx="685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5465" y="45720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4E3B2-E61B-6B4A-9967-BDBB5BE5FDBC}">
      <dsp:nvSpPr>
        <dsp:cNvPr id="0" name=""/>
        <dsp:cNvSpPr/>
      </dsp:nvSpPr>
      <dsp:spPr>
        <a:xfrm>
          <a:off x="3431176" y="2707167"/>
          <a:ext cx="685465" cy="188295"/>
        </a:xfrm>
        <a:custGeom>
          <a:avLst/>
          <a:gdLst/>
          <a:ahLst/>
          <a:cxnLst/>
          <a:rect l="0" t="0" r="0" b="0"/>
          <a:pathLst>
            <a:path>
              <a:moveTo>
                <a:pt x="0" y="188295"/>
              </a:moveTo>
              <a:lnTo>
                <a:pt x="342732" y="188295"/>
              </a:lnTo>
              <a:lnTo>
                <a:pt x="342732" y="0"/>
              </a:lnTo>
              <a:lnTo>
                <a:pt x="685465" y="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3AA77-B2AF-C94D-B919-72A28727E81D}">
      <dsp:nvSpPr>
        <dsp:cNvPr id="0" name=""/>
        <dsp:cNvSpPr/>
      </dsp:nvSpPr>
      <dsp:spPr>
        <a:xfrm>
          <a:off x="7543967" y="827412"/>
          <a:ext cx="685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5465" y="45720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41BA1-C647-044E-8A59-0C4E81010C76}">
      <dsp:nvSpPr>
        <dsp:cNvPr id="0" name=""/>
        <dsp:cNvSpPr/>
      </dsp:nvSpPr>
      <dsp:spPr>
        <a:xfrm>
          <a:off x="3431176" y="873132"/>
          <a:ext cx="685465" cy="2022330"/>
        </a:xfrm>
        <a:custGeom>
          <a:avLst/>
          <a:gdLst/>
          <a:ahLst/>
          <a:cxnLst/>
          <a:rect l="0" t="0" r="0" b="0"/>
          <a:pathLst>
            <a:path>
              <a:moveTo>
                <a:pt x="0" y="2022330"/>
              </a:moveTo>
              <a:lnTo>
                <a:pt x="342732" y="2022330"/>
              </a:lnTo>
              <a:lnTo>
                <a:pt x="342732" y="0"/>
              </a:lnTo>
              <a:lnTo>
                <a:pt x="685465" y="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757A2-1CAD-044E-8E6B-899993A3ED18}">
      <dsp:nvSpPr>
        <dsp:cNvPr id="0" name=""/>
        <dsp:cNvSpPr/>
      </dsp:nvSpPr>
      <dsp:spPr>
        <a:xfrm>
          <a:off x="3850" y="2372795"/>
          <a:ext cx="3427325" cy="10453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ndara" panose="020E0502030303020204" pitchFamily="34" charset="0"/>
            </a:rPr>
            <a:t>АХБ</a:t>
          </a:r>
        </a:p>
      </dsp:txBody>
      <dsp:txXfrm>
        <a:off x="3850" y="2372795"/>
        <a:ext cx="3427325" cy="1045334"/>
      </dsp:txXfrm>
    </dsp:sp>
    <dsp:sp modelId="{5CE34FAA-9822-9B4C-B470-D6D5BF391169}">
      <dsp:nvSpPr>
        <dsp:cNvPr id="0" name=""/>
        <dsp:cNvSpPr/>
      </dsp:nvSpPr>
      <dsp:spPr>
        <a:xfrm>
          <a:off x="4116641" y="350465"/>
          <a:ext cx="3427325" cy="104533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ndara" panose="020E0502030303020204" pitchFamily="34" charset="0"/>
            </a:rPr>
            <a:t>БНХАУ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4116641" y="350465"/>
        <a:ext cx="3427325" cy="1045334"/>
      </dsp:txXfrm>
    </dsp:sp>
    <dsp:sp modelId="{E7691ADA-A72F-7146-9700-000782006B20}">
      <dsp:nvSpPr>
        <dsp:cNvPr id="0" name=""/>
        <dsp:cNvSpPr/>
      </dsp:nvSpPr>
      <dsp:spPr>
        <a:xfrm>
          <a:off x="8229432" y="350465"/>
          <a:ext cx="3427325" cy="104533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ndara" panose="020E0502030303020204" pitchFamily="34" charset="0"/>
            </a:rPr>
            <a:t>Шар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мөрний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сав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газар</a:t>
          </a:r>
          <a:r>
            <a:rPr lang="en-US" sz="2800" kern="1200" dirty="0">
              <a:latin typeface="Candara" panose="020E0502030303020204" pitchFamily="34" charset="0"/>
            </a:rPr>
            <a:t> </a:t>
          </a:r>
        </a:p>
      </dsp:txBody>
      <dsp:txXfrm>
        <a:off x="8229432" y="350465"/>
        <a:ext cx="3427325" cy="1045334"/>
      </dsp:txXfrm>
    </dsp:sp>
    <dsp:sp modelId="{A6160F01-A9F7-FD4F-98B7-4037D3E89A5A}">
      <dsp:nvSpPr>
        <dsp:cNvPr id="0" name=""/>
        <dsp:cNvSpPr/>
      </dsp:nvSpPr>
      <dsp:spPr>
        <a:xfrm>
          <a:off x="4116641" y="2184500"/>
          <a:ext cx="3427325" cy="10453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ndara" panose="020E0502030303020204" pitchFamily="34" charset="0"/>
            </a:rPr>
            <a:t>БОАЖЯ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4116641" y="2184500"/>
        <a:ext cx="3427325" cy="1045334"/>
      </dsp:txXfrm>
    </dsp:sp>
    <dsp:sp modelId="{808D129E-D68F-974C-8C3D-E30B7D725A3C}">
      <dsp:nvSpPr>
        <dsp:cNvPr id="0" name=""/>
        <dsp:cNvSpPr/>
      </dsp:nvSpPr>
      <dsp:spPr>
        <a:xfrm>
          <a:off x="8229432" y="1824215"/>
          <a:ext cx="3427325" cy="17659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ndara" panose="020E0502030303020204" pitchFamily="34" charset="0"/>
            </a:rPr>
            <a:t>Байгалийн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нөөцийн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бодлого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зохицуулалтын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газар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8229432" y="1824215"/>
        <a:ext cx="3427325" cy="1765904"/>
      </dsp:txXfrm>
    </dsp:sp>
    <dsp:sp modelId="{EFE9AA37-0010-DE41-9A55-E5E734F16771}">
      <dsp:nvSpPr>
        <dsp:cNvPr id="0" name=""/>
        <dsp:cNvSpPr/>
      </dsp:nvSpPr>
      <dsp:spPr>
        <a:xfrm>
          <a:off x="12342223" y="2184500"/>
          <a:ext cx="3427325" cy="10453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ndara" panose="020E0502030303020204" pitchFamily="34" charset="0"/>
            </a:rPr>
            <a:t>IRIM/ToC/DS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12342223" y="2184500"/>
        <a:ext cx="3427325" cy="1045334"/>
      </dsp:txXfrm>
    </dsp:sp>
    <dsp:sp modelId="{3591E96B-3600-0C41-A24A-F62C7AC0E842}">
      <dsp:nvSpPr>
        <dsp:cNvPr id="0" name=""/>
        <dsp:cNvSpPr/>
      </dsp:nvSpPr>
      <dsp:spPr>
        <a:xfrm>
          <a:off x="4116641" y="4395125"/>
          <a:ext cx="3427325" cy="10453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ndara" panose="020E0502030303020204" pitchFamily="34" charset="0"/>
            </a:rPr>
            <a:t>СЗХ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4116641" y="4395125"/>
        <a:ext cx="3427325" cy="1045334"/>
      </dsp:txXfrm>
    </dsp:sp>
    <dsp:sp modelId="{3716FA7A-1726-6C4F-8B5D-0577EDD60D2E}">
      <dsp:nvSpPr>
        <dsp:cNvPr id="0" name=""/>
        <dsp:cNvSpPr/>
      </dsp:nvSpPr>
      <dsp:spPr>
        <a:xfrm>
          <a:off x="8229432" y="4151567"/>
          <a:ext cx="3427325" cy="15324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ndara" panose="020E0502030303020204" pitchFamily="34" charset="0"/>
            </a:rPr>
            <a:t>Хадгаламж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зээлийн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хоршооны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газар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8229432" y="4151567"/>
        <a:ext cx="3427325" cy="1532449"/>
      </dsp:txXfrm>
    </dsp:sp>
    <dsp:sp modelId="{C01CB38F-0ADA-B447-9B26-C1C4CB57C807}">
      <dsp:nvSpPr>
        <dsp:cNvPr id="0" name=""/>
        <dsp:cNvSpPr/>
      </dsp:nvSpPr>
      <dsp:spPr>
        <a:xfrm>
          <a:off x="12342223" y="3658250"/>
          <a:ext cx="3427325" cy="10453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ndara" panose="020E0502030303020204" pitchFamily="34" charset="0"/>
            </a:rPr>
            <a:t>ОУ-</a:t>
          </a:r>
          <a:r>
            <a:rPr lang="en-US" sz="2800" kern="1200" dirty="0" err="1">
              <a:latin typeface="Candara" panose="020E0502030303020204" pitchFamily="34" charset="0"/>
            </a:rPr>
            <a:t>ын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зөвлөх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Нидхи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Тандон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12342223" y="3658250"/>
        <a:ext cx="3427325" cy="1045334"/>
      </dsp:txXfrm>
    </dsp:sp>
    <dsp:sp modelId="{92931EA1-6BFA-014F-9D80-8A1674AA5BEE}">
      <dsp:nvSpPr>
        <dsp:cNvPr id="0" name=""/>
        <dsp:cNvSpPr/>
      </dsp:nvSpPr>
      <dsp:spPr>
        <a:xfrm>
          <a:off x="12342223" y="5132000"/>
          <a:ext cx="3427325" cy="10453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ndara" panose="020E0502030303020204" pitchFamily="34" charset="0"/>
            </a:rPr>
            <a:t>Үндэсний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зөвлөх</a:t>
          </a:r>
          <a:r>
            <a:rPr lang="en-US" sz="2800" kern="1200" dirty="0">
              <a:latin typeface="Candara" panose="020E0502030303020204" pitchFamily="34" charset="0"/>
            </a:rPr>
            <a:t> </a:t>
          </a:r>
          <a:r>
            <a:rPr lang="en-US" sz="2800" kern="1200" dirty="0" err="1">
              <a:latin typeface="Candara" panose="020E0502030303020204" pitchFamily="34" charset="0"/>
            </a:rPr>
            <a:t>Очирхүү</a:t>
          </a:r>
          <a:endParaRPr lang="en-US" sz="2800" kern="1200" dirty="0">
            <a:latin typeface="Candara" panose="020E0502030303020204" pitchFamily="34" charset="0"/>
          </a:endParaRPr>
        </a:p>
      </dsp:txBody>
      <dsp:txXfrm>
        <a:off x="12342223" y="5132000"/>
        <a:ext cx="3427325" cy="1045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5E404-10E9-5442-B46B-98EA89CADC27}">
      <dsp:nvSpPr>
        <dsp:cNvPr id="0" name=""/>
        <dsp:cNvSpPr/>
      </dsp:nvSpPr>
      <dsp:spPr>
        <a:xfrm>
          <a:off x="3268979" y="2322"/>
          <a:ext cx="13075920" cy="2380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09" tIns="604653" rIns="253709" bIns="60465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200" kern="1200" dirty="0">
              <a:latin typeface="Candara" panose="020E0502030303020204" pitchFamily="34" charset="0"/>
            </a:rPr>
            <a:t>Шар </a:t>
          </a:r>
          <a:r>
            <a:rPr lang="en-US" sz="3200" kern="1200" dirty="0" err="1">
              <a:latin typeface="Candara" panose="020E0502030303020204" pitchFamily="34" charset="0"/>
            </a:rPr>
            <a:t>мөрний</a:t>
          </a:r>
          <a:r>
            <a:rPr lang="en-US" sz="3200" kern="1200" dirty="0">
              <a:latin typeface="Candara" panose="020E0502030303020204" pitchFamily="34" charset="0"/>
            </a:rPr>
            <a:t> </a:t>
          </a:r>
          <a:r>
            <a:rPr lang="en-US" sz="3200" kern="1200" dirty="0" err="1">
              <a:latin typeface="Candara" panose="020E0502030303020204" pitchFamily="34" charset="0"/>
            </a:rPr>
            <a:t>хамгаалалтын</a:t>
          </a:r>
          <a:r>
            <a:rPr lang="mn-MN" sz="3200" kern="1200" dirty="0">
              <a:latin typeface="Candara" panose="020E0502030303020204" pitchFamily="34" charset="0"/>
            </a:rPr>
            <a:t> чадавхийг хөгжүүлэх үндэсний зөвлөх компани Гол Сав газар дээр хүйс тэгш байдал болон ус нөөц удирдлага. </a:t>
          </a:r>
          <a:endParaRPr lang="en-US" sz="3200" kern="1200" dirty="0">
            <a:latin typeface="Candara" panose="020E0502030303020204" pitchFamily="34" charset="0"/>
          </a:endParaRPr>
        </a:p>
      </dsp:txBody>
      <dsp:txXfrm>
        <a:off x="3268979" y="2322"/>
        <a:ext cx="13075920" cy="2380523"/>
      </dsp:txXfrm>
    </dsp:sp>
    <dsp:sp modelId="{91257BCD-51EC-EE46-A4FE-EBA044809E1D}">
      <dsp:nvSpPr>
        <dsp:cNvPr id="0" name=""/>
        <dsp:cNvSpPr/>
      </dsp:nvSpPr>
      <dsp:spPr>
        <a:xfrm>
          <a:off x="0" y="2322"/>
          <a:ext cx="3268980" cy="2380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84" tIns="235143" rIns="172984" bIns="235143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>
              <a:latin typeface="Candara" panose="020E0502030303020204" pitchFamily="34" charset="0"/>
            </a:rPr>
            <a:t>Үр дүн 1</a:t>
          </a:r>
          <a:r>
            <a:rPr lang="en-US" sz="3600" kern="1200">
              <a:latin typeface="Candara" panose="020E0502030303020204" pitchFamily="34" charset="0"/>
            </a:rPr>
            <a:t>:</a:t>
          </a:r>
          <a:endParaRPr lang="en-US" sz="3600" kern="1200" dirty="0">
            <a:latin typeface="Candara" panose="020E0502030303020204" pitchFamily="34" charset="0"/>
          </a:endParaRPr>
        </a:p>
      </dsp:txBody>
      <dsp:txXfrm>
        <a:off x="0" y="2322"/>
        <a:ext cx="3268980" cy="2380523"/>
      </dsp:txXfrm>
    </dsp:sp>
    <dsp:sp modelId="{9005198D-4B91-7F46-A63C-A55B60F517BE}">
      <dsp:nvSpPr>
        <dsp:cNvPr id="0" name=""/>
        <dsp:cNvSpPr/>
      </dsp:nvSpPr>
      <dsp:spPr>
        <a:xfrm>
          <a:off x="3268979" y="2525677"/>
          <a:ext cx="13075920" cy="2380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09" tIns="604653" rIns="253709" bIns="60465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>
              <a:latin typeface="Candara" panose="020E0502030303020204" pitchFamily="34" charset="0"/>
            </a:rPr>
            <a:t>(</a:t>
          </a:r>
          <a:r>
            <a:rPr lang="en-US" sz="2400" kern="1200" dirty="0">
              <a:latin typeface="Candara" panose="020E0502030303020204" pitchFamily="34" charset="0"/>
            </a:rPr>
            <a:t>a) </a:t>
          </a:r>
          <a:r>
            <a:rPr lang="en-US" sz="2400" kern="1200" dirty="0" err="1">
              <a:latin typeface="Candara" panose="020E0502030303020204" pitchFamily="34" charset="0"/>
            </a:rPr>
            <a:t>Тойргийн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mn-MN" sz="2400" kern="1200" dirty="0">
              <a:latin typeface="Candara" panose="020E0502030303020204" pitchFamily="34" charset="0"/>
            </a:rPr>
            <a:t>эдийн засгийн </a:t>
          </a:r>
          <a:r>
            <a:rPr lang="en-US" sz="2400" kern="1200" dirty="0" err="1">
              <a:latin typeface="Candara" panose="020E0502030303020204" pitchFamily="34" charset="0"/>
            </a:rPr>
            <a:t>үндсэн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суурь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зарчмыг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нэвтрүүлэх</a:t>
          </a:r>
          <a:r>
            <a:rPr lang="en-US" sz="2400" kern="1200" dirty="0">
              <a:latin typeface="Candara" panose="020E0502030303020204" pitchFamily="34" charset="0"/>
            </a:rPr>
            <a:t>, </a:t>
          </a:r>
          <a:r>
            <a:rPr lang="mn-MN" sz="2400" kern="1200" dirty="0">
              <a:latin typeface="Candara" panose="020E0502030303020204" pitchFamily="34" charset="0"/>
            </a:rPr>
            <a:t>үндэсний </a:t>
          </a:r>
          <a:r>
            <a:rPr lang="en-US" sz="2400" kern="1200" dirty="0" err="1">
              <a:latin typeface="Candara" panose="020E0502030303020204" pitchFamily="34" charset="0"/>
            </a:rPr>
            <a:t>хэмжээнд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менторинг</a:t>
          </a:r>
          <a:r>
            <a:rPr lang="en-US" sz="2400" kern="1200" dirty="0">
              <a:latin typeface="Candara" panose="020E0502030303020204" pitchFamily="34" charset="0"/>
            </a:rPr>
            <a:t>, </a:t>
          </a:r>
          <a:r>
            <a:rPr lang="en-US" sz="2400" kern="1200" dirty="0" err="1">
              <a:latin typeface="Candara" panose="020E0502030303020204" pitchFamily="34" charset="0"/>
            </a:rPr>
            <a:t>мэдлэг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түгээх</a:t>
          </a:r>
          <a:r>
            <a:rPr lang="en-US" sz="2400" kern="1200" dirty="0">
              <a:latin typeface="Candara" panose="020E0502030303020204" pitchFamily="34" charset="0"/>
            </a:rPr>
            <a:t>, </a:t>
          </a:r>
          <a:r>
            <a:rPr lang="en-US" sz="2400" kern="1200" dirty="0" err="1">
              <a:latin typeface="Candara" panose="020E0502030303020204" pitchFamily="34" charset="0"/>
            </a:rPr>
            <a:t>цогц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судалгаа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хийх</a:t>
          </a:r>
          <a:r>
            <a:rPr lang="en-US" sz="2400" kern="1200" dirty="0">
              <a:latin typeface="Candara" panose="020E0502030303020204" pitchFamily="34" charset="0"/>
            </a:rPr>
            <a:t>, </a:t>
          </a:r>
          <a:r>
            <a:rPr lang="en-US" sz="2400" kern="1200" dirty="0" err="1">
              <a:latin typeface="Candara" panose="020E0502030303020204" pitchFamily="34" charset="0"/>
            </a:rPr>
            <a:t>бодлогын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зөвлөмж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гаргаж</a:t>
          </a:r>
          <a:r>
            <a:rPr lang="en-US" sz="2400" kern="1200" dirty="0">
              <a:latin typeface="Candara" panose="020E0502030303020204" pitchFamily="34" charset="0"/>
            </a:rPr>
            <a:t>, </a:t>
          </a:r>
          <a:r>
            <a:rPr lang="en-US" sz="2400" kern="1200" dirty="0" err="1">
              <a:latin typeface="Candara" panose="020E0502030303020204" pitchFamily="34" charset="0"/>
            </a:rPr>
            <a:t>Төв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Азийн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улсуудтай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бүс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нутагтаа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mn-MN" sz="2400" kern="1200" dirty="0">
              <a:latin typeface="Candara" panose="020E0502030303020204" pitchFamily="34" charset="0"/>
            </a:rPr>
            <a:t>уур амьсгалд тэсвэртэй болон байгальд </a:t>
          </a:r>
          <a:r>
            <a:rPr lang="en-US" sz="2400" kern="1200" dirty="0" err="1">
              <a:latin typeface="Candara" panose="020E0502030303020204" pitchFamily="34" charset="0"/>
            </a:rPr>
            <a:t>ээлтэй</a:t>
          </a:r>
          <a:r>
            <a:rPr lang="en-US" sz="2400" kern="1200" dirty="0">
              <a:latin typeface="Candara" panose="020E0502030303020204" pitchFamily="34" charset="0"/>
            </a:rPr>
            <a:t>, </a:t>
          </a:r>
          <a:r>
            <a:rPr lang="mn-MN" sz="2400" kern="1200" dirty="0">
              <a:latin typeface="Candara" panose="020E0502030303020204" pitchFamily="34" charset="0"/>
            </a:rPr>
            <a:t>хүйс</a:t>
          </a:r>
          <a:r>
            <a:rPr lang="en-US" sz="2400" kern="1200" dirty="0" err="1">
              <a:latin typeface="Candara" panose="020E0502030303020204" pitchFamily="34" charset="0"/>
            </a:rPr>
            <a:t>ийн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тэгш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байдлыг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хангасан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эдийн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засгийн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үйл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ажиллагааг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дэмжих</a:t>
          </a:r>
          <a:r>
            <a:rPr lang="en-US" sz="2400" kern="1200" dirty="0">
              <a:latin typeface="Candara" panose="020E0502030303020204" pitchFamily="34" charset="0"/>
            </a:rPr>
            <a:t> (350 </a:t>
          </a:r>
          <a:r>
            <a:rPr lang="en-US" sz="2400" kern="1200" dirty="0" err="1">
              <a:latin typeface="Candara" panose="020E0502030303020204" pitchFamily="34" charset="0"/>
            </a:rPr>
            <a:t>эмэгтэй</a:t>
          </a:r>
          <a:r>
            <a:rPr lang="en-US" sz="2400" kern="1200" dirty="0">
              <a:latin typeface="Candara" panose="020E0502030303020204" pitchFamily="34" charset="0"/>
            </a:rPr>
            <a:t> БЖДҮЭ </a:t>
          </a:r>
          <a:r>
            <a:rPr lang="en-US" sz="2400" kern="1200" dirty="0" err="1">
              <a:latin typeface="Candara" panose="020E0502030303020204" pitchFamily="34" charset="0"/>
            </a:rPr>
            <a:t>эмэгтэйчүүдийг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хамруулах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сургалт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зохион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байгуулах</a:t>
          </a:r>
          <a:r>
            <a:rPr lang="en-US" sz="2400" kern="1200" dirty="0">
              <a:latin typeface="Candara" panose="020E0502030303020204" pitchFamily="34" charset="0"/>
            </a:rPr>
            <a:t>, 15 </a:t>
          </a:r>
          <a:r>
            <a:rPr lang="en-US" sz="2400" kern="1200" dirty="0" err="1">
              <a:latin typeface="Candara" panose="020E0502030303020204" pitchFamily="34" charset="0"/>
            </a:rPr>
            <a:t>жижиг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буцалтгүй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тусламжийн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төслийг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шалгаруулах</a:t>
          </a:r>
          <a:r>
            <a:rPr lang="en-US" sz="2400" kern="1200" dirty="0">
              <a:latin typeface="Candara" panose="020E0502030303020204" pitchFamily="34" charset="0"/>
            </a:rPr>
            <a:t>, </a:t>
          </a:r>
          <a:r>
            <a:rPr lang="en-US" sz="2400" kern="1200" dirty="0" err="1">
              <a:latin typeface="Candara" panose="020E0502030303020204" pitchFamily="34" charset="0"/>
            </a:rPr>
            <a:t>танилцах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аялал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зохион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байгуулах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гэх</a:t>
          </a:r>
          <a:r>
            <a:rPr lang="en-US" sz="2400" kern="1200" dirty="0">
              <a:latin typeface="Candara" panose="020E0502030303020204" pitchFamily="34" charset="0"/>
            </a:rPr>
            <a:t> </a:t>
          </a:r>
          <a:r>
            <a:rPr lang="en-US" sz="2400" kern="1200" dirty="0" err="1">
              <a:latin typeface="Candara" panose="020E0502030303020204" pitchFamily="34" charset="0"/>
            </a:rPr>
            <a:t>мэт</a:t>
          </a:r>
          <a:r>
            <a:rPr lang="en-US" sz="2400" kern="1200" dirty="0">
              <a:latin typeface="Candara" panose="020E0502030303020204" pitchFamily="34" charset="0"/>
            </a:rPr>
            <a:t>)</a:t>
          </a:r>
        </a:p>
      </dsp:txBody>
      <dsp:txXfrm>
        <a:off x="3268979" y="2525677"/>
        <a:ext cx="13075920" cy="2380523"/>
      </dsp:txXfrm>
    </dsp:sp>
    <dsp:sp modelId="{CBE9066C-BD3F-E54F-B867-EC666C98EAA2}">
      <dsp:nvSpPr>
        <dsp:cNvPr id="0" name=""/>
        <dsp:cNvSpPr/>
      </dsp:nvSpPr>
      <dsp:spPr>
        <a:xfrm>
          <a:off x="0" y="2525677"/>
          <a:ext cx="3268980" cy="2380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84" tIns="235143" rIns="172984" bIns="235143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>
              <a:latin typeface="Candara" panose="020E0502030303020204" pitchFamily="34" charset="0"/>
            </a:rPr>
            <a:t>Үр дүн 2: </a:t>
          </a:r>
          <a:endParaRPr lang="en-US" sz="3600" kern="1200" dirty="0">
            <a:latin typeface="Candara" panose="020E0502030303020204" pitchFamily="34" charset="0"/>
          </a:endParaRPr>
        </a:p>
      </dsp:txBody>
      <dsp:txXfrm>
        <a:off x="0" y="2525677"/>
        <a:ext cx="3268980" cy="2380523"/>
      </dsp:txXfrm>
    </dsp:sp>
    <dsp:sp modelId="{FD11ABC5-3919-5341-8771-2A1AD80B193F}">
      <dsp:nvSpPr>
        <dsp:cNvPr id="0" name=""/>
        <dsp:cNvSpPr/>
      </dsp:nvSpPr>
      <dsp:spPr>
        <a:xfrm>
          <a:off x="3268979" y="5049032"/>
          <a:ext cx="13075920" cy="2380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09" tIns="604653" rIns="253709" bIns="604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ndara" panose="020E0502030303020204" pitchFamily="34" charset="0"/>
            </a:rPr>
            <a:t>Банк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бус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санхүүгийн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үйлчилгээнд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ногоон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бизнессийг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дэмжих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хөшүүргийг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буй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болгох</a:t>
          </a:r>
          <a:r>
            <a:rPr lang="en-US" sz="1400" kern="1200" dirty="0">
              <a:latin typeface="Candara" panose="020E0502030303020204" pitchFamily="34" charset="0"/>
            </a:rPr>
            <a:t>, </a:t>
          </a:r>
          <a:r>
            <a:rPr lang="en-US" sz="1400" kern="1200" dirty="0" err="1">
              <a:latin typeface="Candara" panose="020E0502030303020204" pitchFamily="34" charset="0"/>
            </a:rPr>
            <a:t>тэр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дундаа</a:t>
          </a:r>
          <a:r>
            <a:rPr lang="en-US" sz="1400" kern="1200" dirty="0">
              <a:latin typeface="Candara" panose="020E0502030303020204" pitchFamily="34" charset="0"/>
            </a:rPr>
            <a:t>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ndara" panose="020E0502030303020204" pitchFamily="34" charset="0"/>
            </a:rPr>
            <a:t>(</a:t>
          </a:r>
          <a:r>
            <a:rPr lang="en-US" sz="1400" kern="1200" dirty="0" err="1">
              <a:latin typeface="Candara" panose="020E0502030303020204" pitchFamily="34" charset="0"/>
            </a:rPr>
            <a:t>а</a:t>
          </a:r>
          <a:r>
            <a:rPr lang="en-US" sz="1400" kern="1200" dirty="0">
              <a:latin typeface="Candara" panose="020E0502030303020204" pitchFamily="34" charset="0"/>
            </a:rPr>
            <a:t>) </a:t>
          </a:r>
          <a:r>
            <a:rPr lang="en-US" sz="1400" kern="1200" dirty="0" err="1">
              <a:latin typeface="Candara" panose="020E0502030303020204" pitchFamily="34" charset="0"/>
            </a:rPr>
            <a:t>х</a:t>
          </a:r>
          <a:r>
            <a:rPr lang="mn-MN" sz="1400" kern="1200" dirty="0">
              <a:latin typeface="Candara" panose="020E0502030303020204" pitchFamily="34" charset="0"/>
            </a:rPr>
            <a:t>адгаламж зээлийн хоршоо (ХЗХ)-д суурилж, жендэрийн мэдрэмжтэй байгальд ээлтэй хүртээмжтэй ногоон санхүүжилтийн суурь судалгаа хий</a:t>
          </a:r>
          <a:r>
            <a:rPr lang="en-US" sz="1400" kern="1200" dirty="0" err="1">
              <a:latin typeface="Candara" panose="020E0502030303020204" pitchFamily="34" charset="0"/>
            </a:rPr>
            <a:t>х</a:t>
          </a:r>
          <a:r>
            <a:rPr lang="en-US" sz="1400" kern="1200" dirty="0">
              <a:latin typeface="Candara" panose="020E0502030303020204" pitchFamily="34" charset="0"/>
            </a:rPr>
            <a:t>,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ndara" panose="020E0502030303020204" pitchFamily="34" charset="0"/>
            </a:rPr>
            <a:t>(</a:t>
          </a:r>
          <a:r>
            <a:rPr lang="en-US" sz="1400" kern="1200" dirty="0" err="1">
              <a:latin typeface="Candara" panose="020E0502030303020204" pitchFamily="34" charset="0"/>
            </a:rPr>
            <a:t>б</a:t>
          </a:r>
          <a:r>
            <a:rPr lang="en-US" sz="1400" kern="1200" dirty="0">
              <a:latin typeface="Candara" panose="020E0502030303020204" pitchFamily="34" charset="0"/>
            </a:rPr>
            <a:t>) </a:t>
          </a:r>
          <a:r>
            <a:rPr lang="mn-MN" sz="1400" kern="1200" dirty="0">
              <a:latin typeface="Candara" panose="020E0502030303020204" pitchFamily="34" charset="0"/>
            </a:rPr>
            <a:t>банк бус санхүүгийн байгууллагууд, ялангуяа ХЗХ-ын байгальд ээлтэй хүртээмжтэй ногоон санхүүжилтийг ашиглах техникийн болон санхүүгийн байд</a:t>
          </a:r>
          <a:r>
            <a:rPr lang="en-US" sz="1400" kern="1200" dirty="0" err="1">
              <a:latin typeface="Candara" panose="020E0502030303020204" pitchFamily="34" charset="0"/>
            </a:rPr>
            <a:t>лыг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тооцох</a:t>
          </a:r>
          <a:r>
            <a:rPr lang="en-US" sz="1400" kern="1200" dirty="0">
              <a:latin typeface="Candara" panose="020E0502030303020204" pitchFamily="34" charset="0"/>
            </a:rPr>
            <a:t>,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ndara" panose="020E0502030303020204" pitchFamily="34" charset="0"/>
            </a:rPr>
            <a:t>(</a:t>
          </a:r>
          <a:r>
            <a:rPr lang="en-US" sz="1400" kern="1200" dirty="0" err="1">
              <a:latin typeface="Candara" panose="020E0502030303020204" pitchFamily="34" charset="0"/>
            </a:rPr>
            <a:t>в</a:t>
          </a:r>
          <a:r>
            <a:rPr lang="en-US" sz="1400" kern="1200" dirty="0">
              <a:latin typeface="Candara" panose="020E0502030303020204" pitchFamily="34" charset="0"/>
            </a:rPr>
            <a:t>)</a:t>
          </a:r>
          <a:r>
            <a:rPr lang="mn-MN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б</a:t>
          </a:r>
          <a:r>
            <a:rPr lang="mn-MN" sz="1400" kern="1200" dirty="0">
              <a:latin typeface="Candara" panose="020E0502030303020204" pitchFamily="34" charset="0"/>
            </a:rPr>
            <a:t>айгальд ээлтэй ногоон төслүүд, тухайлбал ХЗХ-ны гишүүн эмэгтэй удирдлагатай БЖДҮ-ийн хэрэгжүүлж буй төсөлд шаардагдах санхүүжилтийг нэмэгдүүлэхийн тулд ХЗХ-д тулгарч буй саад бэрхшээл, боломжит хөшүүргийг үнэлж, тодорхойлох; 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mn-MN" sz="1400" kern="1200" dirty="0">
              <a:latin typeface="Candara" panose="020E0502030303020204" pitchFamily="34" charset="0"/>
            </a:rPr>
            <a:t>БЖДҮ-ийн байгальд ээлтэй ногоон санхүүжилт, ногоон зээлийн бүтээгдэхүүнийг хөгжүүлэх чиглэлээр чадавхижуулах</a:t>
          </a:r>
          <a:r>
            <a:rPr lang="en-US" sz="1400" kern="1200" dirty="0">
              <a:latin typeface="Candara" panose="020E0502030303020204" pitchFamily="34" charset="0"/>
            </a:rPr>
            <a:t>,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ndara" panose="020E0502030303020204" pitchFamily="34" charset="0"/>
            </a:rPr>
            <a:t>(</a:t>
          </a:r>
          <a:r>
            <a:rPr lang="en-US" sz="1400" kern="1200" dirty="0" err="1">
              <a:latin typeface="Candara" panose="020E0502030303020204" pitchFamily="34" charset="0"/>
            </a:rPr>
            <a:t>г</a:t>
          </a:r>
          <a:r>
            <a:rPr lang="en-US" sz="1400" kern="1200" dirty="0">
              <a:latin typeface="Candara" panose="020E0502030303020204" pitchFamily="34" charset="0"/>
            </a:rPr>
            <a:t>)</a:t>
          </a:r>
          <a:r>
            <a:rPr lang="en-US" sz="1400" kern="1200" dirty="0" err="1">
              <a:latin typeface="Candara" panose="020E0502030303020204" pitchFamily="34" charset="0"/>
            </a:rPr>
            <a:t>оролцогчдын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дунд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б</a:t>
          </a:r>
          <a:r>
            <a:rPr lang="mn-MN" sz="1400" kern="1200" dirty="0">
              <a:latin typeface="Candara" panose="020E0502030303020204" pitchFamily="34" charset="0"/>
            </a:rPr>
            <a:t>одлогын яриа хэлэлц</a:t>
          </a:r>
          <a:r>
            <a:rPr lang="en-US" sz="1400" kern="1200" dirty="0" err="1">
              <a:latin typeface="Candara" panose="020E0502030303020204" pitchFamily="34" charset="0"/>
            </a:rPr>
            <a:t>үүлэг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хийж</a:t>
          </a:r>
          <a:r>
            <a:rPr lang="en-US" sz="1400" kern="1200" dirty="0">
              <a:latin typeface="Candara" panose="020E0502030303020204" pitchFamily="34" charset="0"/>
            </a:rPr>
            <a:t>, </a:t>
          </a:r>
          <a:r>
            <a:rPr lang="mn-MN" sz="1400" kern="1200" dirty="0">
              <a:latin typeface="Candara" panose="020E0502030303020204" pitchFamily="34" charset="0"/>
            </a:rPr>
            <a:t>гол оролцогч талууды</a:t>
          </a:r>
          <a:r>
            <a:rPr lang="en-US" sz="1400" kern="1200" dirty="0" err="1">
              <a:latin typeface="Candara" panose="020E0502030303020204" pitchFamily="34" charset="0"/>
            </a:rPr>
            <a:t>н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mn-MN" sz="1400" kern="1200" dirty="0">
              <a:latin typeface="Candara" panose="020E0502030303020204" pitchFamily="34" charset="0"/>
            </a:rPr>
            <a:t>чадавхийг хөгжүүлэх үйл ажиллагаа</a:t>
          </a:r>
          <a:r>
            <a:rPr lang="en-US" sz="1400" kern="1200" dirty="0">
              <a:latin typeface="Candara" panose="020E0502030303020204" pitchFamily="34" charset="0"/>
            </a:rPr>
            <a:t> </a:t>
          </a:r>
          <a:r>
            <a:rPr lang="en-US" sz="1400" kern="1200" dirty="0" err="1">
              <a:latin typeface="Candara" panose="020E0502030303020204" pitchFamily="34" charset="0"/>
            </a:rPr>
            <a:t>хийх</a:t>
          </a:r>
          <a:r>
            <a:rPr lang="en-US" sz="1400" kern="1200" dirty="0">
              <a:latin typeface="Candara" panose="020E0502030303020204" pitchFamily="34" charset="0"/>
            </a:rPr>
            <a:t>, </a:t>
          </a:r>
          <a:r>
            <a:rPr lang="en-US" sz="1400" kern="1200" dirty="0" err="1">
              <a:latin typeface="Candara" panose="020E0502030303020204" pitchFamily="34" charset="0"/>
            </a:rPr>
            <a:t>ж</a:t>
          </a:r>
          <a:r>
            <a:rPr lang="mn-MN" sz="1400" kern="1200" dirty="0">
              <a:latin typeface="Candara" panose="020E0502030303020204" pitchFamily="34" charset="0"/>
            </a:rPr>
            <a:t>ендэрийн тэгш байдлын нөлөөлөл, байгальд ээлтэй ногоон санхүүжилтийг хөгжүүлэх, ашиглах ахиц дэвшлийн талаар мэдээлэл цуглуулж, ХЗХ-ын зохистой харьцааны жилийн тайлангийн маягтыг сайжруулах санал гаргах;</a:t>
          </a:r>
          <a:endParaRPr lang="en-US" sz="1400" kern="1200" dirty="0">
            <a:latin typeface="Candara" panose="020E0502030303020204" pitchFamily="34" charset="0"/>
          </a:endParaRPr>
        </a:p>
      </dsp:txBody>
      <dsp:txXfrm>
        <a:off x="3268979" y="5049032"/>
        <a:ext cx="13075920" cy="2380523"/>
      </dsp:txXfrm>
    </dsp:sp>
    <dsp:sp modelId="{DFC5F4CC-75DF-E34F-A905-D23A35908F36}">
      <dsp:nvSpPr>
        <dsp:cNvPr id="0" name=""/>
        <dsp:cNvSpPr/>
      </dsp:nvSpPr>
      <dsp:spPr>
        <a:xfrm>
          <a:off x="0" y="5049032"/>
          <a:ext cx="3268980" cy="2380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84" tIns="235143" rIns="172984" bIns="235143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>
              <a:latin typeface="Candara" panose="020E0502030303020204" pitchFamily="34" charset="0"/>
            </a:rPr>
            <a:t>Үр дүн </a:t>
          </a:r>
          <a:r>
            <a:rPr lang="en-US" sz="3600" kern="1200">
              <a:latin typeface="Candara" panose="020E0502030303020204" pitchFamily="34" charset="0"/>
            </a:rPr>
            <a:t>3</a:t>
          </a:r>
          <a:r>
            <a:rPr lang="mn-MN" sz="3600" kern="1200">
              <a:latin typeface="Candara" panose="020E0502030303020204" pitchFamily="34" charset="0"/>
            </a:rPr>
            <a:t>:</a:t>
          </a:r>
          <a:r>
            <a:rPr lang="en-US" sz="3600" kern="1200">
              <a:latin typeface="Candara" panose="020E0502030303020204" pitchFamily="34" charset="0"/>
            </a:rPr>
            <a:t> </a:t>
          </a:r>
          <a:endParaRPr lang="en-US" sz="3600" kern="1200" dirty="0">
            <a:latin typeface="Candara" panose="020E0502030303020204" pitchFamily="34" charset="0"/>
          </a:endParaRPr>
        </a:p>
      </dsp:txBody>
      <dsp:txXfrm>
        <a:off x="0" y="5049032"/>
        <a:ext cx="3268980" cy="2380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CD277-154E-994B-B1C9-CED07196F021}">
      <dsp:nvSpPr>
        <dsp:cNvPr id="0" name=""/>
        <dsp:cNvSpPr/>
      </dsp:nvSpPr>
      <dsp:spPr>
        <a:xfrm>
          <a:off x="0" y="0"/>
          <a:ext cx="15773400" cy="3471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/>
            <a:t>Төслийн</a:t>
          </a:r>
          <a:r>
            <a:rPr lang="en-US" sz="6000" kern="1200" dirty="0"/>
            <a:t> </a:t>
          </a:r>
          <a:r>
            <a:rPr lang="en-US" sz="6000" kern="1200" dirty="0" err="1"/>
            <a:t>үр</a:t>
          </a:r>
          <a:r>
            <a:rPr lang="en-US" sz="6000" kern="1200" dirty="0"/>
            <a:t> </a:t>
          </a:r>
          <a:r>
            <a:rPr lang="en-US" sz="6000" kern="1200" dirty="0" err="1"/>
            <a:t>дүнгийн</a:t>
          </a:r>
          <a:r>
            <a:rPr lang="en-US" sz="6000" kern="1200" dirty="0"/>
            <a:t> </a:t>
          </a:r>
          <a:r>
            <a:rPr lang="en-US" sz="6000" kern="1200" dirty="0" err="1"/>
            <a:t>биелэлт</a:t>
          </a:r>
          <a:r>
            <a:rPr lang="en-US" sz="6000" kern="1200" dirty="0"/>
            <a:t>:</a:t>
          </a:r>
        </a:p>
      </dsp:txBody>
      <dsp:txXfrm>
        <a:off x="0" y="0"/>
        <a:ext cx="15773400" cy="1874804"/>
      </dsp:txXfrm>
    </dsp:sp>
    <dsp:sp modelId="{2D647661-891A-7A4D-80D0-19BE246C07C0}">
      <dsp:nvSpPr>
        <dsp:cNvPr id="0" name=""/>
        <dsp:cNvSpPr/>
      </dsp:nvSpPr>
      <dsp:spPr>
        <a:xfrm>
          <a:off x="0" y="1805367"/>
          <a:ext cx="7886699" cy="15970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БОАЖЯ-</a:t>
          </a:r>
          <a:r>
            <a:rPr lang="en-US" sz="4400" kern="1200" dirty="0" err="1"/>
            <a:t>ны</a:t>
          </a:r>
          <a:r>
            <a:rPr lang="en-US" sz="4400" kern="1200" dirty="0"/>
            <a:t> </a:t>
          </a:r>
          <a:r>
            <a:rPr lang="en-US" sz="4400" kern="1200" dirty="0" err="1"/>
            <a:t>үр</a:t>
          </a:r>
          <a:r>
            <a:rPr lang="en-US" sz="4400" kern="1200" dirty="0"/>
            <a:t> </a:t>
          </a:r>
          <a:r>
            <a:rPr lang="en-US" sz="4400" kern="1200" dirty="0" err="1"/>
            <a:t>дүн</a:t>
          </a:r>
          <a:r>
            <a:rPr lang="en-US" sz="4400" kern="1200" dirty="0"/>
            <a:t> 50 </a:t>
          </a:r>
          <a:r>
            <a:rPr lang="en-US" sz="4400" kern="1200" dirty="0" err="1"/>
            <a:t>хувийг</a:t>
          </a:r>
          <a:r>
            <a:rPr lang="en-US" sz="4400" kern="1200" dirty="0"/>
            <a:t> </a:t>
          </a:r>
          <a:r>
            <a:rPr lang="en-US" sz="4400" kern="1200" dirty="0" err="1"/>
            <a:t>биелэлттэй</a:t>
          </a:r>
          <a:endParaRPr lang="en-US" sz="4400" kern="1200" dirty="0"/>
        </a:p>
      </dsp:txBody>
      <dsp:txXfrm>
        <a:off x="0" y="1805367"/>
        <a:ext cx="7886699" cy="1597056"/>
      </dsp:txXfrm>
    </dsp:sp>
    <dsp:sp modelId="{8BD09E61-E6F5-CE44-9302-6F0730F590CC}">
      <dsp:nvSpPr>
        <dsp:cNvPr id="0" name=""/>
        <dsp:cNvSpPr/>
      </dsp:nvSpPr>
      <dsp:spPr>
        <a:xfrm>
          <a:off x="7886700" y="1805367"/>
          <a:ext cx="7886699" cy="15970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СЗХ-</a:t>
          </a:r>
          <a:r>
            <a:rPr lang="en-US" sz="4400" kern="1200" dirty="0" err="1"/>
            <a:t>ны</a:t>
          </a:r>
          <a:r>
            <a:rPr lang="en-US" sz="4400" kern="1200" dirty="0"/>
            <a:t> </a:t>
          </a:r>
          <a:r>
            <a:rPr lang="en-US" sz="4400" kern="1200" dirty="0" err="1"/>
            <a:t>үр</a:t>
          </a:r>
          <a:r>
            <a:rPr lang="en-US" sz="4400" kern="1200" dirty="0"/>
            <a:t> </a:t>
          </a:r>
          <a:r>
            <a:rPr lang="en-US" sz="4400" kern="1200" dirty="0" err="1"/>
            <a:t>дүн</a:t>
          </a:r>
          <a:r>
            <a:rPr lang="en-US" sz="4400" kern="1200" dirty="0"/>
            <a:t> 70 </a:t>
          </a:r>
          <a:r>
            <a:rPr lang="en-US" sz="4400" kern="1200" dirty="0" err="1"/>
            <a:t>хувийн</a:t>
          </a:r>
          <a:r>
            <a:rPr lang="en-US" sz="4400" kern="1200" dirty="0"/>
            <a:t> </a:t>
          </a:r>
          <a:r>
            <a:rPr lang="en-US" sz="4400" kern="1200" dirty="0" err="1"/>
            <a:t>биелэлттэй</a:t>
          </a:r>
          <a:endParaRPr lang="en-US" sz="4400" kern="1200" dirty="0"/>
        </a:p>
      </dsp:txBody>
      <dsp:txXfrm>
        <a:off x="7886700" y="1805367"/>
        <a:ext cx="7886699" cy="15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E031-FBE8-AE46-8488-6716C437DCBF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CB667-B514-284F-A02A-8A936A90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CB667-B514-284F-A02A-8A936A90D9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0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7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177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C8530-D99C-7EAD-FB78-A5AF9FCB6B7D}"/>
              </a:ext>
            </a:extLst>
          </p:cNvPr>
          <p:cNvSpPr txBox="1"/>
          <p:nvPr/>
        </p:nvSpPr>
        <p:spPr>
          <a:xfrm>
            <a:off x="2895600" y="2781300"/>
            <a:ext cx="138058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4800" dirty="0">
                <a:latin typeface="Candara" panose="020E0502030303020204" pitchFamily="34" charset="0"/>
              </a:rPr>
              <a:t>АХБ-ны Хүртээмжтэй, ногоон сэргэлтийн төлөө </a:t>
            </a:r>
            <a:endParaRPr lang="en-US" sz="4800" dirty="0">
              <a:latin typeface="Candara" panose="020E0502030303020204" pitchFamily="34" charset="0"/>
            </a:endParaRPr>
          </a:p>
          <a:p>
            <a:pPr algn="ctr"/>
            <a:r>
              <a:rPr lang="mn-MN" sz="4800" dirty="0">
                <a:latin typeface="Candara" panose="020E0502030303020204" pitchFamily="34" charset="0"/>
              </a:rPr>
              <a:t>Зүүн Азийн жендэрийн тэгш байдлыг эрчимжүүлэх </a:t>
            </a:r>
            <a:r>
              <a:rPr lang="en-US" sz="4800" dirty="0" err="1">
                <a:latin typeface="Candara" panose="020E0502030303020204" pitchFamily="34" charset="0"/>
              </a:rPr>
              <a:t>техникийн</a:t>
            </a:r>
            <a:r>
              <a:rPr lang="en-US" sz="4800" dirty="0">
                <a:latin typeface="Candara" panose="020E0502030303020204" pitchFamily="34" charset="0"/>
              </a:rPr>
              <a:t> </a:t>
            </a:r>
            <a:r>
              <a:rPr lang="en-US" sz="4800" dirty="0" err="1">
                <a:latin typeface="Candara" panose="020E0502030303020204" pitchFamily="34" charset="0"/>
              </a:rPr>
              <a:t>туслалцаа</a:t>
            </a:r>
            <a:r>
              <a:rPr lang="en-US" sz="4800" dirty="0">
                <a:latin typeface="Candara" panose="020E0502030303020204" pitchFamily="34" charset="0"/>
              </a:rPr>
              <a:t> </a:t>
            </a:r>
          </a:p>
          <a:p>
            <a:pPr algn="ctr"/>
            <a:br>
              <a:rPr lang="mn-MN" sz="4800" dirty="0"/>
            </a:br>
            <a:r>
              <a:rPr lang="mn-MN" sz="48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Төслийн дугаар: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RE</a:t>
            </a:r>
            <a:r>
              <a:rPr lang="mn-MN" sz="48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ТА-6883</a:t>
            </a:r>
            <a:br>
              <a:rPr lang="mn-MN" sz="4800" dirty="0">
                <a:latin typeface="Candara" panose="020E0502030303020204" pitchFamily="34" charset="0"/>
              </a:rPr>
            </a:br>
            <a:br>
              <a:rPr lang="mn-MN" sz="4800" dirty="0">
                <a:latin typeface="Candara" panose="020E0502030303020204" pitchFamily="34" charset="0"/>
              </a:rPr>
            </a:br>
            <a:r>
              <a:rPr lang="mn-MN" sz="4800" dirty="0">
                <a:latin typeface="Candara" panose="020E0502030303020204" pitchFamily="34" charset="0"/>
              </a:rPr>
              <a:t>ТОВЧ ТАНИЛЦУУЛГА</a:t>
            </a:r>
            <a:endParaRPr lang="en-US" sz="4800" dirty="0">
              <a:latin typeface="Candara" panose="020E0502030303020204" pitchFamily="34" charset="0"/>
            </a:endParaRPr>
          </a:p>
        </p:txBody>
      </p:sp>
      <p:pic>
        <p:nvPicPr>
          <p:cNvPr id="10" name="Picture 9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189C1B0-4D64-96F9-4E99-5ED9D1EBA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849629"/>
            <a:ext cx="7934063" cy="1630051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6CE160E-81C2-0492-8B0C-71E67F3BE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0" y="417838"/>
            <a:ext cx="6014020" cy="1881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9BEE-A7B7-474C-B3BB-00E02B96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302150"/>
            <a:ext cx="8648849" cy="118110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5400" b="1" kern="1200" dirty="0">
                <a:latin typeface="+mj-lt"/>
                <a:ea typeface="+mj-ea"/>
                <a:cs typeface="+mj-cs"/>
              </a:rPr>
              <a:t>ТОВЧ ТАНИЛЦУУЛГА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3AE8200-7221-244A-B19E-0C0CF2489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03704"/>
              </p:ext>
            </p:extLst>
          </p:nvPr>
        </p:nvGraphicFramePr>
        <p:xfrm>
          <a:off x="990601" y="1630051"/>
          <a:ext cx="16154399" cy="7521525"/>
        </p:xfrm>
        <a:graphic>
          <a:graphicData uri="http://schemas.openxmlformats.org/drawingml/2006/table">
            <a:tbl>
              <a:tblPr firstRow="1" bandRow="1">
                <a:noFill/>
                <a:tableStyleId>{8799B23B-EC83-4686-B30A-512413B5E67A}</a:tableStyleId>
              </a:tblPr>
              <a:tblGrid>
                <a:gridCol w="5812547">
                  <a:extLst>
                    <a:ext uri="{9D8B030D-6E8A-4147-A177-3AD203B41FA5}">
                      <a16:colId xmlns:a16="http://schemas.microsoft.com/office/drawing/2014/main" val="2451388273"/>
                    </a:ext>
                  </a:extLst>
                </a:gridCol>
                <a:gridCol w="10341852">
                  <a:extLst>
                    <a:ext uri="{9D8B030D-6E8A-4147-A177-3AD203B41FA5}">
                      <a16:colId xmlns:a16="http://schemas.microsoft.com/office/drawing/2014/main" val="924993170"/>
                    </a:ext>
                  </a:extLst>
                </a:gridCol>
              </a:tblGrid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b="1" cap="none" spc="3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Төсөл дугаар</a:t>
                      </a:r>
                      <a:r>
                        <a:rPr lang="en-US" sz="2400" b="1" cap="none" spc="3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endParaRPr lang="en-US" sz="2400" b="1" cap="none" spc="3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0540" marT="149421" marB="14942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n-MN" sz="2400" b="1" cap="none" spc="3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55061-001 </a:t>
                      </a:r>
                      <a:endParaRPr lang="en-US" sz="2400" b="1" cap="none" spc="3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10540" marT="149421" marB="14942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28821"/>
                  </a:ext>
                </a:extLst>
              </a:tr>
              <a:tr h="983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Улс / Эдийн засаг </a:t>
                      </a:r>
                      <a:endParaRPr lang="en-US" sz="2400" cap="none" spc="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81452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b="1" cap="none" spc="0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Бүсийн </a:t>
                      </a:r>
                      <a:endParaRPr lang="en-US" sz="2400" b="1" cap="none" spc="0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БНХАУ, Монгол</a:t>
                      </a:r>
                    </a:p>
                  </a:txBody>
                  <a:tcPr marL="0" marR="471956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705019"/>
                  </a:ext>
                </a:extLst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Хэрэгжилтийн байдал</a:t>
                      </a:r>
                      <a:endParaRPr lang="en-US" sz="2400" cap="none" spc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52698" marR="481452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идэвхтэй</a:t>
                      </a:r>
                      <a:endParaRPr lang="en-US" sz="2400" cap="none" spc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2698" marR="471956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3049"/>
                  </a:ext>
                </a:extLst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cap="none" spc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Төслийн төрөл </a:t>
                      </a:r>
                      <a:endParaRPr lang="en-US" sz="2400" cap="none" spc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81452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cap="none" spc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Техникийн тусламж</a:t>
                      </a:r>
                    </a:p>
                  </a:txBody>
                  <a:tcPr marL="0" marR="471956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970721"/>
                  </a:ext>
                </a:extLst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Хэрэгжүүлэгч байгууллага</a:t>
                      </a:r>
                      <a:endParaRPr lang="en-US" sz="2400" cap="none" spc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52698" marR="481452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БОАЖЯ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болон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СЗХ</a:t>
                      </a:r>
                      <a:endParaRPr lang="en-US" sz="2400" cap="none" spc="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2698" marR="471956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13803"/>
                  </a:ext>
                </a:extLst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cap="none" spc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Санхүүжилтийн эх үүсвэр/ Хэмжээ</a:t>
                      </a:r>
                      <a:endParaRPr lang="mn-MN" sz="2400" cap="none" spc="0">
                        <a:solidFill>
                          <a:schemeClr val="tx1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81452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USD 920 000</a:t>
                      </a:r>
                      <a:endParaRPr lang="en-US" sz="2400" cap="none" spc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71956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389508"/>
                  </a:ext>
                </a:extLst>
              </a:tr>
              <a:tr h="316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Гол</a:t>
                      </a:r>
                      <a:r>
                        <a:rPr lang="en-US" sz="2400" kern="12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kern="12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зорилго</a:t>
                      </a:r>
                      <a:endParaRPr lang="en-US" sz="2400" kern="1200" cap="none" spc="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98" marR="481452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ТТ 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нь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Зүүн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Азийн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бүсэд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түншлэл стратеги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г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ийн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өрнүүлэх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,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улс орнууд, ялангуяа байгаль орчинд ээлтэй тогтвортой хөгжил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д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хүрэхэд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БНХАУ-ын Шар мөрний сав газрын экологийг хамгаалах,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усны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нөөцийг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хамгаалах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санал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санаачилгатай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ажиллах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,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А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лсын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араа 2050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Монгол Улсын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урт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хугацааны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хөгжлийн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бодлого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,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стратегийг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хэрэгжүүлэхэд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хүртээмжтэй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,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жендерийн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тэгш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байдлыг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хангасан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ногоон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эдийн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засгийн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сэргэлтийг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эрчимтэй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явуулах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үндс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э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н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2400" cap="none" spc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зорилготой</a:t>
                      </a:r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. </a:t>
                      </a:r>
                      <a:r>
                        <a:rPr lang="mn-MN" sz="2400" cap="none" spc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endParaRPr lang="en-US" sz="2400" cap="none" spc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52698" marR="471956" marT="149421" marB="149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65145"/>
                  </a:ext>
                </a:extLst>
              </a:tr>
            </a:tbl>
          </a:graphicData>
        </a:graphic>
      </p:graphicFrame>
      <p:pic>
        <p:nvPicPr>
          <p:cNvPr id="3" name="Picture 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50683F3-E4E0-164A-67B1-1AC59AAE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52195"/>
            <a:ext cx="4521329" cy="928906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5695E3D-E4F6-6FE4-75F6-3CA67851F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600" y="220940"/>
            <a:ext cx="3186533" cy="9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0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659B-5FC0-8521-4737-D9222696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5" y="789133"/>
            <a:ext cx="7934063" cy="170054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Төслийн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бүтэц</a:t>
            </a:r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31" name="Content Placeholder 30">
            <a:extLst>
              <a:ext uri="{FF2B5EF4-FFF2-40B4-BE49-F238E27FC236}">
                <a16:creationId xmlns:a16="http://schemas.microsoft.com/office/drawing/2014/main" id="{73F52DDD-214B-65F6-1F54-6D5FF1E2C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271944"/>
              </p:ext>
            </p:extLst>
          </p:nvPr>
        </p:nvGraphicFramePr>
        <p:xfrm>
          <a:off x="1600200" y="2247900"/>
          <a:ext cx="15773400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ctagon 20">
            <a:extLst>
              <a:ext uri="{FF2B5EF4-FFF2-40B4-BE49-F238E27FC236}">
                <a16:creationId xmlns:a16="http://schemas.microsoft.com/office/drawing/2014/main" id="{7DBCAA55-6B5C-0CE4-489D-094FFF11DBAF}"/>
              </a:ext>
            </a:extLst>
          </p:cNvPr>
          <p:cNvSpPr/>
          <p:nvPr/>
        </p:nvSpPr>
        <p:spPr>
          <a:xfrm>
            <a:off x="1143000" y="6134100"/>
            <a:ext cx="3733800" cy="2438400"/>
          </a:xfrm>
          <a:prstGeom prst="octagon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Төслийн</a:t>
            </a:r>
            <a:r>
              <a:rPr lang="en-US" sz="2400" kern="12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зохцуулагч</a:t>
            </a:r>
            <a:r>
              <a:rPr lang="en-US" sz="2400" kern="1200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sz="2400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хяналт</a:t>
            </a:r>
            <a:r>
              <a:rPr lang="en-US" sz="2400" kern="12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шинэжилгээ</a:t>
            </a:r>
            <a:r>
              <a:rPr lang="en-US" sz="2400" kern="12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үнэлгээний</a:t>
            </a:r>
            <a:r>
              <a:rPr lang="en-US" sz="2400" kern="12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мэргэжилтэн</a:t>
            </a:r>
            <a:r>
              <a:rPr lang="en-US" sz="2400" kern="12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Чойханд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5" name="Picture 3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EF3A751-B21E-919B-DBD6-E1371DFF2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8" y="205737"/>
            <a:ext cx="5489246" cy="1127764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5BF19AD1-9991-29D2-EDD4-4E8AFE42B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15598" y="205736"/>
            <a:ext cx="3604775" cy="11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B6C1-ECFB-9A3B-A99B-22C3B6EE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197" y="1333501"/>
            <a:ext cx="15773400" cy="973933"/>
          </a:xfrm>
        </p:spPr>
        <p:txBody>
          <a:bodyPr>
            <a:normAutofit fontScale="90000"/>
          </a:bodyPr>
          <a:lstStyle/>
          <a:p>
            <a:r>
              <a:rPr lang="en-US" sz="6600" dirty="0" err="1"/>
              <a:t>Хүрэх</a:t>
            </a:r>
            <a:r>
              <a:rPr lang="en-US" sz="6600" dirty="0"/>
              <a:t> </a:t>
            </a:r>
            <a:r>
              <a:rPr lang="en-US" sz="6600" dirty="0" err="1"/>
              <a:t>үр</a:t>
            </a:r>
            <a:r>
              <a:rPr lang="en-US" sz="6600" dirty="0"/>
              <a:t> </a:t>
            </a:r>
            <a:r>
              <a:rPr lang="en-US" sz="6600" dirty="0" err="1"/>
              <a:t>дүн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40313-E730-9F69-CF9A-F95A76472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285042"/>
              </p:ext>
            </p:extLst>
          </p:nvPr>
        </p:nvGraphicFramePr>
        <p:xfrm>
          <a:off x="1246414" y="2307435"/>
          <a:ext cx="16344900" cy="743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82FBFF1-C95A-4AC3-4141-16BF0E7CD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8" y="205737"/>
            <a:ext cx="5489246" cy="11277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10B741B-9651-4AD4-3786-1225BF6B4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15598" y="205736"/>
            <a:ext cx="3604775" cy="11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632E-BB50-1F58-FDEA-934932A6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769618"/>
            <a:ext cx="15773400" cy="1988345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Хугацаа</a:t>
            </a:r>
            <a:r>
              <a:rPr lang="en-US" sz="6000" dirty="0"/>
              <a:t>: </a:t>
            </a:r>
            <a:r>
              <a:rPr lang="en-US" sz="5400" dirty="0"/>
              <a:t>2022-2024</a:t>
            </a:r>
            <a:endParaRPr lang="en-US" sz="6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49AD11-B22A-E6FD-0A2F-C3CAD4D07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739971"/>
              </p:ext>
            </p:extLst>
          </p:nvPr>
        </p:nvGraphicFramePr>
        <p:xfrm>
          <a:off x="1257300" y="2738439"/>
          <a:ext cx="15773400" cy="347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D863E707-4829-2F0B-B494-97A5CC87C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8" y="205737"/>
            <a:ext cx="5489246" cy="11277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5EA3D83-F119-2641-4310-7BB00EEDA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15598" y="205736"/>
            <a:ext cx="3604775" cy="1127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E95FD-5ED7-0178-FF47-0E96ED66483F}"/>
              </a:ext>
            </a:extLst>
          </p:cNvPr>
          <p:cNvSpPr txBox="1"/>
          <p:nvPr/>
        </p:nvSpPr>
        <p:spPr>
          <a:xfrm>
            <a:off x="1257301" y="6438900"/>
            <a:ext cx="160400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ДҮГНЭЛТ: </a:t>
            </a:r>
            <a:r>
              <a:rPr lang="en-US" sz="3600" dirty="0" err="1">
                <a:latin typeface="Candara" panose="020E0502030303020204" pitchFamily="34" charset="0"/>
              </a:rPr>
              <a:t>Төслийн</a:t>
            </a:r>
            <a:r>
              <a:rPr lang="en-US" sz="3600" dirty="0">
                <a:latin typeface="Candara" panose="020E0502030303020204" pitchFamily="34" charset="0"/>
              </a:rPr>
              <a:t> СЗХ-</a:t>
            </a:r>
            <a:r>
              <a:rPr lang="en-US" sz="3600" dirty="0" err="1">
                <a:latin typeface="Candara" panose="020E0502030303020204" pitchFamily="34" charset="0"/>
              </a:rPr>
              <a:t>ны</a:t>
            </a:r>
            <a:r>
              <a:rPr lang="en-US" sz="3600" dirty="0">
                <a:latin typeface="Candara" panose="020E0502030303020204" pitchFamily="34" charset="0"/>
              </a:rPr>
              <a:t> ХЗХ-</a:t>
            </a:r>
            <a:r>
              <a:rPr lang="en-US" sz="3600" dirty="0" err="1">
                <a:latin typeface="Candara" panose="020E0502030303020204" pitchFamily="34" charset="0"/>
              </a:rPr>
              <a:t>ны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талаар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хийсэн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суурь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судалгааны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үр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дүн</a:t>
            </a:r>
            <a:r>
              <a:rPr lang="en-US" sz="3600" dirty="0">
                <a:latin typeface="Candara" panose="020E0502030303020204" pitchFamily="34" charset="0"/>
              </a:rPr>
              <a:t>, </a:t>
            </a:r>
            <a:r>
              <a:rPr lang="en-US" sz="3600" dirty="0" err="1">
                <a:latin typeface="Candara" panose="020E0502030303020204" pitchFamily="34" charset="0"/>
              </a:rPr>
              <a:t>бодлого</a:t>
            </a:r>
            <a:r>
              <a:rPr lang="en-US" sz="3600" dirty="0">
                <a:latin typeface="Candara" panose="020E0502030303020204" pitchFamily="34" charset="0"/>
              </a:rPr>
              <a:t>, </a:t>
            </a:r>
            <a:r>
              <a:rPr lang="en-US" sz="3600" dirty="0" err="1">
                <a:latin typeface="Candara" panose="020E0502030303020204" pitchFamily="34" charset="0"/>
              </a:rPr>
              <a:t>зохицуулалтанд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ногоон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санхүүгийн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хөшүүрэг</a:t>
            </a:r>
            <a:r>
              <a:rPr lang="en-US" sz="3600" dirty="0">
                <a:latin typeface="Candara" panose="020E0502030303020204" pitchFamily="34" charset="0"/>
              </a:rPr>
              <a:t>, </a:t>
            </a:r>
            <a:r>
              <a:rPr lang="en-US" sz="3600" dirty="0" err="1">
                <a:latin typeface="Candara" panose="020E0502030303020204" pitchFamily="34" charset="0"/>
              </a:rPr>
              <a:t>механизм</a:t>
            </a:r>
            <a:r>
              <a:rPr lang="en-US" sz="3600" dirty="0">
                <a:latin typeface="Candara" panose="020E0502030303020204" pitchFamily="34" charset="0"/>
              </a:rPr>
              <a:t>, </a:t>
            </a:r>
            <a:r>
              <a:rPr lang="en-US" sz="3600" dirty="0" err="1">
                <a:latin typeface="Candara" panose="020E0502030303020204" pitchFamily="34" charset="0"/>
              </a:rPr>
              <a:t>жендэрийн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тэгш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байдлыг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хамгаалах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асуудлаар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хийж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хэрэгжүүлж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байгаа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олон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улсын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сайн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туршлагаас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суралцах</a:t>
            </a:r>
            <a:r>
              <a:rPr lang="en-US" sz="3600" dirty="0">
                <a:latin typeface="Candara" panose="020E0502030303020204" pitchFamily="34" charset="0"/>
              </a:rPr>
              <a:t>, </a:t>
            </a:r>
            <a:r>
              <a:rPr lang="en-US" sz="3600" dirty="0" err="1">
                <a:latin typeface="Candara" panose="020E0502030303020204" pitchFamily="34" charset="0"/>
              </a:rPr>
              <a:t>өөрсдийн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байгаа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тогтолцоог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хэрхэн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сайжруулах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талаар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хамтран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хэлэлцэж</a:t>
            </a:r>
            <a:r>
              <a:rPr lang="en-US" sz="3600" dirty="0">
                <a:latin typeface="Candara" panose="020E0502030303020204" pitchFamily="34" charset="0"/>
              </a:rPr>
              <a:t>, </a:t>
            </a:r>
            <a:r>
              <a:rPr lang="en-US" sz="3600" dirty="0" err="1">
                <a:latin typeface="Candara" panose="020E0502030303020204" pitchFamily="34" charset="0"/>
              </a:rPr>
              <a:t>зөвлөмж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err="1">
                <a:latin typeface="Candara" panose="020E0502030303020204" pitchFamily="34" charset="0"/>
              </a:rPr>
              <a:t>гаргах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34039"/>
            <a:ext cx="18287998" cy="656119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63079" y="-5897762"/>
            <a:ext cx="6561836" cy="18288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05044" y="-5555802"/>
            <a:ext cx="6561192" cy="1760471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" y="-34035"/>
            <a:ext cx="12813727" cy="656118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8918146" y="-1548079"/>
            <a:ext cx="7485221" cy="6658696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5BB51-C7FF-F6A6-A59A-32CAA74B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6" y="1102659"/>
            <a:ext cx="15080644" cy="43927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АНХААРАЛ ХАНДУУДСАНД БАЯРЛАЛАА</a:t>
            </a:r>
          </a:p>
        </p:txBody>
      </p:sp>
    </p:spTree>
    <p:extLst>
      <p:ext uri="{BB962C8B-B14F-4D97-AF65-F5344CB8AC3E}">
        <p14:creationId xmlns:p14="http://schemas.microsoft.com/office/powerpoint/2010/main" val="191172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502</Words>
  <Application>Microsoft Macintosh PowerPoint</Application>
  <PresentationFormat>Custom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Candara</vt:lpstr>
      <vt:lpstr>Aptos Display</vt:lpstr>
      <vt:lpstr>Aptos</vt:lpstr>
      <vt:lpstr>Arial</vt:lpstr>
      <vt:lpstr>Office Theme</vt:lpstr>
      <vt:lpstr>PowerPoint Presentation</vt:lpstr>
      <vt:lpstr>ТОВЧ ТАНИЛЦУУЛГА</vt:lpstr>
      <vt:lpstr>Төслийн бүтэц</vt:lpstr>
      <vt:lpstr>Хүрэх үр дүн</vt:lpstr>
      <vt:lpstr>Хугацаа: 2022-2024</vt:lpstr>
      <vt:lpstr>АНХААРАЛ ХАНДУУДСАНД БАЯРЛАЛАА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Choikhand Janchivlamdan</cp:lastModifiedBy>
  <cp:revision>4</cp:revision>
  <dcterms:created xsi:type="dcterms:W3CDTF">2006-08-16T00:00:00Z</dcterms:created>
  <dcterms:modified xsi:type="dcterms:W3CDTF">2023-10-25T20:52:50Z</dcterms:modified>
  <dc:identifier>DAFyQncBNkU</dc:identifier>
</cp:coreProperties>
</file>